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 id="2147483692" r:id="rId2"/>
    <p:sldMasterId id="2147483693" r:id="rId3"/>
  </p:sldMasterIdLst>
  <p:notesMasterIdLst>
    <p:notesMasterId r:id="rId96"/>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344" r:id="rId18"/>
    <p:sldId id="270" r:id="rId19"/>
    <p:sldId id="271" r:id="rId20"/>
    <p:sldId id="272" r:id="rId21"/>
    <p:sldId id="273" r:id="rId22"/>
    <p:sldId id="274" r:id="rId23"/>
    <p:sldId id="275" r:id="rId24"/>
    <p:sldId id="276" r:id="rId25"/>
    <p:sldId id="277" r:id="rId26"/>
    <p:sldId id="278" r:id="rId27"/>
    <p:sldId id="279" r:id="rId28"/>
    <p:sldId id="280" r:id="rId29"/>
    <p:sldId id="345"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346"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47"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Lst>
  <p:sldSz cx="13004800" cy="9753600"/>
  <p:notesSz cx="6858000" cy="9144000"/>
  <p:embeddedFontLst>
    <p:embeddedFont>
      <p:font typeface="M PLUS 1p" panose="020B0604020202020204" charset="-128"/>
      <p:regular r:id="rId97"/>
      <p:bold r:id="rId98"/>
    </p:embeddedFont>
    <p:embeddedFont>
      <p:font typeface="Helvetica Neue" panose="020B0604020202020204" charset="0"/>
      <p:regular r:id="rId99"/>
      <p:bold r:id="rId100"/>
      <p:italic r:id="rId101"/>
      <p:boldItalic r:id="rId10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DD3B94-4643-464E-92A3-1152E01BCEC3}" v="6" dt="2022-02-12T15:58:33.382"/>
  </p1510:revLst>
</p1510:revInfo>
</file>

<file path=ppt/tableStyles.xml><?xml version="1.0" encoding="utf-8"?>
<a:tblStyleLst xmlns:a="http://schemas.openxmlformats.org/drawingml/2006/main" def="{7D4B74DB-A764-4EB8-BD53-098A5F1C352A}">
  <a:tblStyle styleId="{7D4B74DB-A764-4EB8-BD53-098A5F1C352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DF8F40E-11E0-4055-ACDE-79FC650D25A4}" styleName="Table_1">
    <a:wholeTbl>
      <a:tcTxStyle b="off" i="off">
        <a:font>
          <a:latin typeface="ヒラギノ角ゴ ProN W3"/>
          <a:ea typeface="ヒラギノ角ゴ ProN W3"/>
          <a:cs typeface="ヒラギノ角ゴ ProN W3"/>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solidFill>
        </a:fill>
      </a:tcStyle>
    </a:wholeTbl>
    <a:band1H>
      <a:tcTxStyle/>
      <a:tcStyle>
        <a:tcBdr/>
      </a:tcStyle>
    </a:band1H>
    <a:band2H>
      <a:tcTxStyle b="off" i="off"/>
      <a:tcStyle>
        <a:tcBdr/>
        <a:fill>
          <a:solidFill>
            <a:srgbClr val="E3E5E8"/>
          </a:solidFill>
        </a:fill>
      </a:tcStyle>
    </a:band2H>
    <a:band1V>
      <a:tcTxStyle/>
      <a:tcStyle>
        <a:tcBdr/>
      </a:tcStyle>
    </a:band1V>
    <a:band2V>
      <a:tcTxStyle/>
      <a:tcStyle>
        <a:tcBdr/>
      </a:tcStyle>
    </a:band2V>
    <a:lastCol>
      <a:tcTxStyle/>
      <a:tcStyle>
        <a:tcBdr/>
      </a:tcStyle>
    </a:lastCol>
    <a:firstCol>
      <a:tcTxStyle b="on" i="off">
        <a:font>
          <a:latin typeface="ヒラギノ角ゴ ProN W6"/>
          <a:ea typeface="ヒラギノ角ゴ ProN W6"/>
          <a:cs typeface="ヒラギノ角ゴ ProN W6"/>
        </a:font>
        <a:srgbClr val="FFFFFF"/>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398CCE"/>
          </a:solidFill>
        </a:fill>
      </a:tcStyle>
    </a:firstCol>
    <a:lastRow>
      <a:tcTxStyle b="off" i="off">
        <a:font>
          <a:latin typeface="ヒラギノ角ゴ ProN W3"/>
          <a:ea typeface="ヒラギノ角ゴ ProN W3"/>
          <a:cs typeface="ヒラギノ角ゴ ProN W3"/>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rgbClr val="3797C6"/>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solidFill>
        </a:fill>
      </a:tcStyle>
    </a:lastRow>
    <a:seCell>
      <a:tcTxStyle/>
      <a:tcStyle>
        <a:tcBdr/>
      </a:tcStyle>
    </a:seCell>
    <a:swCell>
      <a:tcTxStyle/>
      <a:tcStyle>
        <a:tcBdr/>
      </a:tcStyle>
    </a:swCell>
    <a:firstRow>
      <a:tcTxStyle b="on" i="off">
        <a:font>
          <a:latin typeface="ヒラギノ角ゴ ProN W6"/>
          <a:ea typeface="ヒラギノ角ゴ ProN W6"/>
          <a:cs typeface="ヒラギノ角ゴ ProN W6"/>
        </a:font>
        <a:srgbClr val="FFFFFF"/>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150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07" Type="http://schemas.microsoft.com/office/2016/11/relationships/changesInfo" Target="changesInfos/changesInfo1.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font" Target="fonts/font6.fntdata"/><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presProps" Target="presProps.xml"/><Relationship Id="rId108" Type="http://schemas.microsoft.com/office/2015/10/relationships/revisionInfo" Target="revisionInfo.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font" Target="fonts/font3.fntdata"/><Relationship Id="rId101" Type="http://schemas.openxmlformats.org/officeDocument/2006/relationships/font" Target="fonts/font5.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1.fntdata"/><Relationship Id="rId104"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font" Target="fonts/font4.fntdata"/><Relationship Id="rId105"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98" Type="http://schemas.openxmlformats.org/officeDocument/2006/relationships/font" Target="fonts/font2.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THE DUC 20194515" userId="32441812-81b6-4178-b027-38d89a7cfb09" providerId="ADAL" clId="{50DD3B94-4643-464E-92A3-1152E01BCEC3}"/>
    <pc:docChg chg="custSel addSld modSld sldOrd">
      <pc:chgData name="NGUYEN THE DUC 20194515" userId="32441812-81b6-4178-b027-38d89a7cfb09" providerId="ADAL" clId="{50DD3B94-4643-464E-92A3-1152E01BCEC3}" dt="2022-02-12T16:03:12.674" v="4791" actId="13926"/>
      <pc:docMkLst>
        <pc:docMk/>
      </pc:docMkLst>
      <pc:sldChg chg="modSp mod">
        <pc:chgData name="NGUYEN THE DUC 20194515" userId="32441812-81b6-4178-b027-38d89a7cfb09" providerId="ADAL" clId="{50DD3B94-4643-464E-92A3-1152E01BCEC3}" dt="2021-10-28T06:29:12.972" v="4690" actId="20577"/>
        <pc:sldMkLst>
          <pc:docMk/>
          <pc:sldMk cId="0" sldId="265"/>
        </pc:sldMkLst>
        <pc:spChg chg="mod">
          <ac:chgData name="NGUYEN THE DUC 20194515" userId="32441812-81b6-4178-b027-38d89a7cfb09" providerId="ADAL" clId="{50DD3B94-4643-464E-92A3-1152E01BCEC3}" dt="2021-10-28T06:29:12.972" v="4690" actId="20577"/>
          <ac:spMkLst>
            <pc:docMk/>
            <pc:sldMk cId="0" sldId="265"/>
            <ac:spMk id="334" creationId="{00000000-0000-0000-0000-000000000000}"/>
          </ac:spMkLst>
        </pc:spChg>
      </pc:sldChg>
      <pc:sldChg chg="modSp mod">
        <pc:chgData name="NGUYEN THE DUC 20194515" userId="32441812-81b6-4178-b027-38d89a7cfb09" providerId="ADAL" clId="{50DD3B94-4643-464E-92A3-1152E01BCEC3}" dt="2021-10-28T05:46:04.808" v="2327" actId="27636"/>
        <pc:sldMkLst>
          <pc:docMk/>
          <pc:sldMk cId="0" sldId="277"/>
        </pc:sldMkLst>
        <pc:spChg chg="mod">
          <ac:chgData name="NGUYEN THE DUC 20194515" userId="32441812-81b6-4178-b027-38d89a7cfb09" providerId="ADAL" clId="{50DD3B94-4643-464E-92A3-1152E01BCEC3}" dt="2021-10-28T05:46:04.808" v="2327" actId="27636"/>
          <ac:spMkLst>
            <pc:docMk/>
            <pc:sldMk cId="0" sldId="277"/>
            <ac:spMk id="423" creationId="{00000000-0000-0000-0000-000000000000}"/>
          </ac:spMkLst>
        </pc:spChg>
      </pc:sldChg>
      <pc:sldChg chg="modSp mod">
        <pc:chgData name="NGUYEN THE DUC 20194515" userId="32441812-81b6-4178-b027-38d89a7cfb09" providerId="ADAL" clId="{50DD3B94-4643-464E-92A3-1152E01BCEC3}" dt="2022-02-12T14:09:34.676" v="4695" actId="1036"/>
        <pc:sldMkLst>
          <pc:docMk/>
          <pc:sldMk cId="0" sldId="280"/>
        </pc:sldMkLst>
        <pc:spChg chg="mod">
          <ac:chgData name="NGUYEN THE DUC 20194515" userId="32441812-81b6-4178-b027-38d89a7cfb09" providerId="ADAL" clId="{50DD3B94-4643-464E-92A3-1152E01BCEC3}" dt="2022-02-12T14:09:34.676" v="4695" actId="1036"/>
          <ac:spMkLst>
            <pc:docMk/>
            <pc:sldMk cId="0" sldId="280"/>
            <ac:spMk id="454" creationId="{00000000-0000-0000-0000-000000000000}"/>
          </ac:spMkLst>
        </pc:spChg>
      </pc:sldChg>
      <pc:sldChg chg="addSp modSp mod">
        <pc:chgData name="NGUYEN THE DUC 20194515" userId="32441812-81b6-4178-b027-38d89a7cfb09" providerId="ADAL" clId="{50DD3B94-4643-464E-92A3-1152E01BCEC3}" dt="2021-10-28T05:56:07.621" v="3785" actId="20577"/>
        <pc:sldMkLst>
          <pc:docMk/>
          <pc:sldMk cId="0" sldId="303"/>
        </pc:sldMkLst>
        <pc:spChg chg="add mod">
          <ac:chgData name="NGUYEN THE DUC 20194515" userId="32441812-81b6-4178-b027-38d89a7cfb09" providerId="ADAL" clId="{50DD3B94-4643-464E-92A3-1152E01BCEC3}" dt="2021-10-28T05:56:07.621" v="3785" actId="20577"/>
          <ac:spMkLst>
            <pc:docMk/>
            <pc:sldMk cId="0" sldId="303"/>
            <ac:spMk id="2" creationId="{0785CC7A-34BA-46BD-B77A-A239767B7CAD}"/>
          </ac:spMkLst>
        </pc:spChg>
        <pc:spChg chg="mod">
          <ac:chgData name="NGUYEN THE DUC 20194515" userId="32441812-81b6-4178-b027-38d89a7cfb09" providerId="ADAL" clId="{50DD3B94-4643-464E-92A3-1152E01BCEC3}" dt="2021-10-28T05:48:05.017" v="2699" actId="1076"/>
          <ac:spMkLst>
            <pc:docMk/>
            <pc:sldMk cId="0" sldId="303"/>
            <ac:spMk id="647" creationId="{00000000-0000-0000-0000-000000000000}"/>
          </ac:spMkLst>
        </pc:spChg>
      </pc:sldChg>
      <pc:sldChg chg="modSp mod">
        <pc:chgData name="NGUYEN THE DUC 20194515" userId="32441812-81b6-4178-b027-38d89a7cfb09" providerId="ADAL" clId="{50DD3B94-4643-464E-92A3-1152E01BCEC3}" dt="2021-10-28T05:46:04.692" v="2326" actId="27636"/>
        <pc:sldMkLst>
          <pc:docMk/>
          <pc:sldMk cId="0" sldId="316"/>
        </pc:sldMkLst>
        <pc:spChg chg="mod">
          <ac:chgData name="NGUYEN THE DUC 20194515" userId="32441812-81b6-4178-b027-38d89a7cfb09" providerId="ADAL" clId="{50DD3B94-4643-464E-92A3-1152E01BCEC3}" dt="2021-10-28T05:46:04.692" v="2326" actId="27636"/>
          <ac:spMkLst>
            <pc:docMk/>
            <pc:sldMk cId="0" sldId="316"/>
            <ac:spMk id="747" creationId="{00000000-0000-0000-0000-000000000000}"/>
          </ac:spMkLst>
        </pc:spChg>
        <pc:spChg chg="mod">
          <ac:chgData name="NGUYEN THE DUC 20194515" userId="32441812-81b6-4178-b027-38d89a7cfb09" providerId="ADAL" clId="{50DD3B94-4643-464E-92A3-1152E01BCEC3}" dt="2021-10-28T05:46:04.671" v="2325" actId="27636"/>
          <ac:spMkLst>
            <pc:docMk/>
            <pc:sldMk cId="0" sldId="316"/>
            <ac:spMk id="750" creationId="{00000000-0000-0000-0000-000000000000}"/>
          </ac:spMkLst>
        </pc:spChg>
        <pc:spChg chg="mod">
          <ac:chgData name="NGUYEN THE DUC 20194515" userId="32441812-81b6-4178-b027-38d89a7cfb09" providerId="ADAL" clId="{50DD3B94-4643-464E-92A3-1152E01BCEC3}" dt="2021-10-28T05:46:04.658" v="2324" actId="27636"/>
          <ac:spMkLst>
            <pc:docMk/>
            <pc:sldMk cId="0" sldId="316"/>
            <ac:spMk id="751" creationId="{00000000-0000-0000-0000-000000000000}"/>
          </ac:spMkLst>
        </pc:spChg>
      </pc:sldChg>
      <pc:sldChg chg="modSp mod">
        <pc:chgData name="NGUYEN THE DUC 20194515" userId="32441812-81b6-4178-b027-38d89a7cfb09" providerId="ADAL" clId="{50DD3B94-4643-464E-92A3-1152E01BCEC3}" dt="2022-02-12T15:58:33.382" v="4787"/>
        <pc:sldMkLst>
          <pc:docMk/>
          <pc:sldMk cId="0" sldId="334"/>
        </pc:sldMkLst>
        <pc:graphicFrameChg chg="modGraphic">
          <ac:chgData name="NGUYEN THE DUC 20194515" userId="32441812-81b6-4178-b027-38d89a7cfb09" providerId="ADAL" clId="{50DD3B94-4643-464E-92A3-1152E01BCEC3}" dt="2022-02-12T15:56:44.869" v="4753" actId="20577"/>
          <ac:graphicFrameMkLst>
            <pc:docMk/>
            <pc:sldMk cId="0" sldId="334"/>
            <ac:graphicFrameMk id="887" creationId="{00000000-0000-0000-0000-000000000000}"/>
          </ac:graphicFrameMkLst>
        </pc:graphicFrameChg>
        <pc:graphicFrameChg chg="mod modGraphic">
          <ac:chgData name="NGUYEN THE DUC 20194515" userId="32441812-81b6-4178-b027-38d89a7cfb09" providerId="ADAL" clId="{50DD3B94-4643-464E-92A3-1152E01BCEC3}" dt="2022-02-12T15:58:33.382" v="4787"/>
          <ac:graphicFrameMkLst>
            <pc:docMk/>
            <pc:sldMk cId="0" sldId="334"/>
            <ac:graphicFrameMk id="889" creationId="{00000000-0000-0000-0000-000000000000}"/>
          </ac:graphicFrameMkLst>
        </pc:graphicFrameChg>
      </pc:sldChg>
      <pc:sldChg chg="modSp mod">
        <pc:chgData name="NGUYEN THE DUC 20194515" userId="32441812-81b6-4178-b027-38d89a7cfb09" providerId="ADAL" clId="{50DD3B94-4643-464E-92A3-1152E01BCEC3}" dt="2022-02-12T16:01:09.352" v="4788" actId="13926"/>
        <pc:sldMkLst>
          <pc:docMk/>
          <pc:sldMk cId="0" sldId="337"/>
        </pc:sldMkLst>
        <pc:spChg chg="mod">
          <ac:chgData name="NGUYEN THE DUC 20194515" userId="32441812-81b6-4178-b027-38d89a7cfb09" providerId="ADAL" clId="{50DD3B94-4643-464E-92A3-1152E01BCEC3}" dt="2022-02-12T16:01:09.352" v="4788" actId="13926"/>
          <ac:spMkLst>
            <pc:docMk/>
            <pc:sldMk cId="0" sldId="337"/>
            <ac:spMk id="910" creationId="{00000000-0000-0000-0000-000000000000}"/>
          </ac:spMkLst>
        </pc:spChg>
      </pc:sldChg>
      <pc:sldChg chg="modSp mod">
        <pc:chgData name="NGUYEN THE DUC 20194515" userId="32441812-81b6-4178-b027-38d89a7cfb09" providerId="ADAL" clId="{50DD3B94-4643-464E-92A3-1152E01BCEC3}" dt="2022-02-12T16:02:24.093" v="4789" actId="13926"/>
        <pc:sldMkLst>
          <pc:docMk/>
          <pc:sldMk cId="0" sldId="338"/>
        </pc:sldMkLst>
        <pc:spChg chg="mod">
          <ac:chgData name="NGUYEN THE DUC 20194515" userId="32441812-81b6-4178-b027-38d89a7cfb09" providerId="ADAL" clId="{50DD3B94-4643-464E-92A3-1152E01BCEC3}" dt="2022-02-12T16:02:24.093" v="4789" actId="13926"/>
          <ac:spMkLst>
            <pc:docMk/>
            <pc:sldMk cId="0" sldId="338"/>
            <ac:spMk id="917" creationId="{00000000-0000-0000-0000-000000000000}"/>
          </ac:spMkLst>
        </pc:spChg>
      </pc:sldChg>
      <pc:sldChg chg="modSp mod">
        <pc:chgData name="NGUYEN THE DUC 20194515" userId="32441812-81b6-4178-b027-38d89a7cfb09" providerId="ADAL" clId="{50DD3B94-4643-464E-92A3-1152E01BCEC3}" dt="2022-02-12T16:02:55.796" v="4790" actId="13926"/>
        <pc:sldMkLst>
          <pc:docMk/>
          <pc:sldMk cId="0" sldId="339"/>
        </pc:sldMkLst>
        <pc:spChg chg="mod">
          <ac:chgData name="NGUYEN THE DUC 20194515" userId="32441812-81b6-4178-b027-38d89a7cfb09" providerId="ADAL" clId="{50DD3B94-4643-464E-92A3-1152E01BCEC3}" dt="2022-02-12T16:02:55.796" v="4790" actId="13926"/>
          <ac:spMkLst>
            <pc:docMk/>
            <pc:sldMk cId="0" sldId="339"/>
            <ac:spMk id="924" creationId="{00000000-0000-0000-0000-000000000000}"/>
          </ac:spMkLst>
        </pc:spChg>
      </pc:sldChg>
      <pc:sldChg chg="modSp mod">
        <pc:chgData name="NGUYEN THE DUC 20194515" userId="32441812-81b6-4178-b027-38d89a7cfb09" providerId="ADAL" clId="{50DD3B94-4643-464E-92A3-1152E01BCEC3}" dt="2022-02-12T16:03:12.674" v="4791" actId="13926"/>
        <pc:sldMkLst>
          <pc:docMk/>
          <pc:sldMk cId="0" sldId="340"/>
        </pc:sldMkLst>
        <pc:spChg chg="mod">
          <ac:chgData name="NGUYEN THE DUC 20194515" userId="32441812-81b6-4178-b027-38d89a7cfb09" providerId="ADAL" clId="{50DD3B94-4643-464E-92A3-1152E01BCEC3}" dt="2022-02-12T16:03:12.674" v="4791" actId="13926"/>
          <ac:spMkLst>
            <pc:docMk/>
            <pc:sldMk cId="0" sldId="340"/>
            <ac:spMk id="931" creationId="{00000000-0000-0000-0000-000000000000}"/>
          </ac:spMkLst>
        </pc:spChg>
      </pc:sldChg>
      <pc:sldChg chg="modSp new mod ord">
        <pc:chgData name="NGUYEN THE DUC 20194515" userId="32441812-81b6-4178-b027-38d89a7cfb09" providerId="ADAL" clId="{50DD3B94-4643-464E-92A3-1152E01BCEC3}" dt="2021-11-02T19:10:55.577" v="4692"/>
        <pc:sldMkLst>
          <pc:docMk/>
          <pc:sldMk cId="1111749343" sldId="344"/>
        </pc:sldMkLst>
        <pc:spChg chg="mod">
          <ac:chgData name="NGUYEN THE DUC 20194515" userId="32441812-81b6-4178-b027-38d89a7cfb09" providerId="ADAL" clId="{50DD3B94-4643-464E-92A3-1152E01BCEC3}" dt="2021-10-28T04:28:41.070" v="720" actId="20577"/>
          <ac:spMkLst>
            <pc:docMk/>
            <pc:sldMk cId="1111749343" sldId="344"/>
            <ac:spMk id="2" creationId="{AD2CD4DA-61AE-42AD-A023-97637AF2132A}"/>
          </ac:spMkLst>
        </pc:spChg>
      </pc:sldChg>
      <pc:sldChg chg="modSp new mod">
        <pc:chgData name="NGUYEN THE DUC 20194515" userId="32441812-81b6-4178-b027-38d89a7cfb09" providerId="ADAL" clId="{50DD3B94-4643-464E-92A3-1152E01BCEC3}" dt="2021-10-28T05:37:08.233" v="1763" actId="20577"/>
        <pc:sldMkLst>
          <pc:docMk/>
          <pc:sldMk cId="371321957" sldId="345"/>
        </pc:sldMkLst>
        <pc:spChg chg="mod">
          <ac:chgData name="NGUYEN THE DUC 20194515" userId="32441812-81b6-4178-b027-38d89a7cfb09" providerId="ADAL" clId="{50DD3B94-4643-464E-92A3-1152E01BCEC3}" dt="2021-10-28T05:37:08.233" v="1763" actId="20577"/>
          <ac:spMkLst>
            <pc:docMk/>
            <pc:sldMk cId="371321957" sldId="345"/>
            <ac:spMk id="2" creationId="{8EECE61D-14EC-45A2-8566-40234BE0E2BC}"/>
          </ac:spMkLst>
        </pc:spChg>
      </pc:sldChg>
      <pc:sldChg chg="modSp new mod">
        <pc:chgData name="NGUYEN THE DUC 20194515" userId="32441812-81b6-4178-b027-38d89a7cfb09" providerId="ADAL" clId="{50DD3B94-4643-464E-92A3-1152E01BCEC3}" dt="2021-10-28T05:47:18.497" v="2695" actId="20577"/>
        <pc:sldMkLst>
          <pc:docMk/>
          <pc:sldMk cId="2085136122" sldId="346"/>
        </pc:sldMkLst>
        <pc:spChg chg="mod">
          <ac:chgData name="NGUYEN THE DUC 20194515" userId="32441812-81b6-4178-b027-38d89a7cfb09" providerId="ADAL" clId="{50DD3B94-4643-464E-92A3-1152E01BCEC3}" dt="2021-10-28T05:47:18.497" v="2695" actId="20577"/>
          <ac:spMkLst>
            <pc:docMk/>
            <pc:sldMk cId="2085136122" sldId="346"/>
            <ac:spMk id="2" creationId="{31EC6751-B3AB-43AB-9DA2-1BD578FC1361}"/>
          </ac:spMkLst>
        </pc:spChg>
      </pc:sldChg>
      <pc:sldChg chg="modSp new mod">
        <pc:chgData name="NGUYEN THE DUC 20194515" userId="32441812-81b6-4178-b027-38d89a7cfb09" providerId="ADAL" clId="{50DD3B94-4643-464E-92A3-1152E01BCEC3}" dt="2021-10-28T06:09:32.926" v="4686" actId="20577"/>
        <pc:sldMkLst>
          <pc:docMk/>
          <pc:sldMk cId="211097030" sldId="347"/>
        </pc:sldMkLst>
        <pc:spChg chg="mod">
          <ac:chgData name="NGUYEN THE DUC 20194515" userId="32441812-81b6-4178-b027-38d89a7cfb09" providerId="ADAL" clId="{50DD3B94-4643-464E-92A3-1152E01BCEC3}" dt="2021-10-28T06:09:32.926" v="4686" actId="20577"/>
          <ac:spMkLst>
            <pc:docMk/>
            <pc:sldMk cId="211097030" sldId="347"/>
            <ac:spMk id="2" creationId="{8A0661E7-D72E-4580-9974-1E78937C060F}"/>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1pPr>
            <a:lvl2pPr marL="914400" marR="0" lvl="1"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2pPr>
            <a:lvl3pPr marL="1371600" marR="0" lvl="2"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3pPr>
            <a:lvl4pPr marL="1828800" marR="0" lvl="3"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4pPr>
            <a:lvl5pPr marL="2286000" marR="0" lvl="4"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5pPr>
            <a:lvl6pPr marL="2743200" marR="0" lvl="5"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6pPr>
            <a:lvl7pPr marL="3200400" marR="0" lvl="6"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7pPr>
            <a:lvl8pPr marL="3657600" marR="0" lvl="7"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8pPr>
            <a:lvl9pPr marL="4114800" marR="0" lvl="8"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f5dd40d87c_1_8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0" name="Google Shape;330;gf5dd40d87c_1_84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f1f1c6ad8a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7" name="Google Shape;337;gf1f1c6ad8a_0_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f5dd40d87c_1_98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44" name="Google Shape;344;gf5dd40d87c_1_98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f5dd40d87c_1_53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3" name="Google Shape;353;gf5dd40d87c_1_5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ef917dd88f_1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59" name="Google Shape;359;gef917dd88f_1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f25f85703c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67" name="Google Shape;367;gf25f85703c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f25f85703c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75" name="Google Shape;375;gf25f85703c_0_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f25f85703c_0_4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82" name="Google Shape;382;gf25f85703c_0_4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f25f85703c_0_5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89" name="Google Shape;389;gf25f85703c_0_5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f25f85703c_0_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96" name="Google Shape;396;gf25f85703c_0_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f538fe417e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gf538fe417e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f25f85703c_0_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4" name="Google Shape;404;gf25f85703c_0_3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f25f85703c_0_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1" name="Google Shape;411;gf25f85703c_0_3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f25f85703c_0_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9" name="Google Shape;419;gf25f85703c_0_5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f1152054fb_0_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6" name="Google Shape;426;gf1152054fb_0_8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f25f85703c_0_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38" name="Google Shape;438;gf25f85703c_0_9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f1152054fb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0" name="Google Shape;450;gf1152054fb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f25f85703c_0_10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8" name="Google Shape;458;gf25f85703c_0_10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f25f85703c_0_1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66" name="Google Shape;466;gf25f85703c_0_1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f25f85703c_0_1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3" name="Google Shape;473;gf25f85703c_0_14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f25f85703c_0_1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80" name="Google Shape;480;gf25f85703c_0_15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f538fe417e_0_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1" name="Google Shape;281;gf538fe417e_0_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説明2min 63</a:t>
            </a:r>
            <a:endParaRPr/>
          </a:p>
          <a:p>
            <a:pPr marL="0" lvl="0" indent="0" algn="l" rtl="0">
              <a:lnSpc>
                <a:spcPct val="125000"/>
              </a:lnSpc>
              <a:spcBef>
                <a:spcPts val="0"/>
              </a:spcBef>
              <a:spcAft>
                <a:spcPts val="0"/>
              </a:spcAft>
              <a:buNone/>
            </a:pPr>
            <a:r>
              <a:rPr lang="en-US" sz="2400">
                <a:latin typeface="Avenir"/>
                <a:ea typeface="Avenir"/>
                <a:cs typeface="Avenir"/>
                <a:sym typeface="Avenir"/>
              </a:rPr>
              <a:t>配布回収4min　実施</a:t>
            </a:r>
            <a:r>
              <a:rPr lang="en-US"/>
              <a:t>8</a:t>
            </a:r>
            <a:r>
              <a:rPr lang="en-US" sz="2400">
                <a:latin typeface="Avenir"/>
                <a:ea typeface="Avenir"/>
                <a:cs typeface="Avenir"/>
                <a:sym typeface="Avenir"/>
              </a:rPr>
              <a:t>min　72</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f25f85703c_0_1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87" name="Google Shape;487;gf25f85703c_0_12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f25f85703c_0_1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95" name="Google Shape;495;gf25f85703c_0_13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f25f85703c_0_1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02" name="Google Shape;502;gf25f85703c_0_1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f25f85703c_0_1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10" name="Google Shape;510;gf25f85703c_0_16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f5dd40d87c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17" name="Google Shape;517;gf5dd40d87c_0_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f25f85703c_0_17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27" name="Google Shape;527;gf25f85703c_0_17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f29c8a76b1_1_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37" name="Google Shape;537;gf29c8a76b1_1_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f1152054fb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62" name="Google Shape;562;gf1152054fb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f29c8a76b1_1_8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70" name="Google Shape;570;gf29c8a76b1_1_8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f29c8a76b1_1_9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78" name="Google Shape;578;gf29c8a76b1_1_9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f5dd40d87c_1_25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gf5dd40d87c_1_2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f29c8a76b1_1_1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85" name="Google Shape;585;gf29c8a76b1_1_13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f29c8a76b1_1_1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92" name="Google Shape;592;gf29c8a76b1_1_1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f29c8a76b1_1_1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99" name="Google Shape;599;gf29c8a76b1_1_1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f29c8a76b1_1_1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07" name="Google Shape;607;gf29c8a76b1_1_12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f29c8a76b1_1_1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14" name="Google Shape;614;gf29c8a76b1_1_12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f29c8a76b1_1_1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22" name="Google Shape;622;gf29c8a76b1_1_14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f5dd40d87c_1_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29" name="Google Shape;629;gf5dd40d87c_1_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f2f52d9bb4_0_16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7" name="Google Shape;637;gf2f52d9bb4_0_16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f1152054fb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43" name="Google Shape;643;gf1152054fb_0_7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f2f52d9bb4_0_17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50" name="Google Shape;650;gf2f52d9bb4_0_17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f5dd40d87c_1_4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6" name="Google Shape;296;gf5dd40d87c_1_46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f2f52d9bb4_0_1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58" name="Google Shape;658;gf2f52d9bb4_0_17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efcacb630f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5" name="Google Shape;665;gefcacb630f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efcacb630f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72" name="Google Shape;672;gefcacb630f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f2f52d9bb4_0_19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79" name="Google Shape;679;gf2f52d9bb4_0_19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f2f52d9bb4_0_20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87" name="Google Shape;687;gf2f52d9bb4_0_20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f2f52d9bb4_0_20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94" name="Google Shape;694;gf2f52d9bb4_0_20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efcacb630f_0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02" name="Google Shape;702;gefcacb630f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f5dd40d87c_1_8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09" name="Google Shape;709;gf5dd40d87c_1_8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efcacb630f_0_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6" name="Google Shape;716;gefcacb630f_0_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f5dd40d87c_1_10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26" name="Google Shape;726;gf5dd40d87c_1_10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eb4f6426c2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3" name="Google Shape;303;geb4f6426c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f5dd40d87c_1_1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36" name="Google Shape;736;gf5dd40d87c_1_1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f000e8c675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43" name="Google Shape;743;gf000e8c675_0_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f5dd40d87c_1_106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54" name="Google Shape;754;gf5dd40d87c_1_106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f5dd40d87c_1_107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60" name="Google Shape;760;gf5dd40d87c_1_107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f5dd40d87c_1_10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67" name="Google Shape;767;gf5dd40d87c_1_107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f5dd40d87c_1_10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75" name="Google Shape;775;gf5dd40d87c_1_108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Google Shape;781;gf5dd40d87c_1_109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82" name="Google Shape;782;gf5dd40d87c_1_109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f5dd40d87c_1_109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89" name="Google Shape;789;gf5dd40d87c_1_109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f5dd40d87c_1_110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6" name="Google Shape;796;gf5dd40d87c_1_110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f5dd40d87c_1_110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04" name="Google Shape;804;gf5dd40d87c_1_110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f1f1c6ad8a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9" name="Google Shape;309;gf1f1c6ad8a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f5dd40d87c_1_11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11" name="Google Shape;811;gf5dd40d87c_1_11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f5dd40d87c_1_11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19" name="Google Shape;819;gf5dd40d87c_1_112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f5dd40d87c_1_11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26" name="Google Shape;826;gf5dd40d87c_1_112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f5dd40d87c_1_11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36" name="Google Shape;836;gf5dd40d87c_1_114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gf5dd40d87c_1_11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43" name="Google Shape;843;gf5dd40d87c_1_115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f5dd40d87c_1_117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53" name="Google Shape;853;gf5dd40d87c_1_117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f5dd40d87c_1_11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60" name="Google Shape;860;gf5dd40d87c_1_117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f5dd40d87c_1_11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70" name="Google Shape;870;gf5dd40d87c_1_119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f7a7ee18f1_3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8" name="Google Shape;878;gf7a7ee18f1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f7a7ee18f1_3_1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84" name="Google Shape;884;gf7a7ee18f1_3_11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5min 24</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f5dd40d87c_1_67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6" name="Google Shape;316;gf5dd40d87c_1_67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f7a7ee18f1_3_1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92" name="Google Shape;892;gf7a7ee18f1_3_1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5min 24</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f000e8c675_0_4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0" name="Google Shape;900;gf000e8c675_0_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f29c8a76b1_2_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06" name="Google Shape;906;gf29c8a76b1_2_5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efcacb630f_0_1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13" name="Google Shape;913;gefcacb630f_0_1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efcacb630f_0_1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20" name="Google Shape;920;gefcacb630f_0_12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f29c8a76b1_2_10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27" name="Google Shape;927;gf29c8a76b1_2_10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efcacb630f_0_14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4" name="Google Shape;934;gefcacb630f_0_1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efcacb630f_0_14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0" name="Google Shape;940;gefcacb630f_0_1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f11520545c_0_11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9" name="Google Shape;949;gf11520545c_0_1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f5dd40d87c_1_75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3" name="Google Shape;323;gf5dd40d87c_1_75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x">
  <p:cSld name="TITLE_AND_BODY">
    <p:spTree>
      <p:nvGrpSpPr>
        <p:cNvPr id="1" name="Shape 13"/>
        <p:cNvGrpSpPr/>
        <p:nvPr/>
      </p:nvGrpSpPr>
      <p:grpSpPr>
        <a:xfrm>
          <a:off x="0" y="0"/>
          <a:ext cx="0" cy="0"/>
          <a:chOff x="0" y="0"/>
          <a:chExt cx="0" cy="0"/>
        </a:xfrm>
      </p:grpSpPr>
      <p:pic>
        <p:nvPicPr>
          <p:cNvPr id="14" name="Google Shape;14;p2"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15" name="Google Shape;15;p2"/>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6" name="Google Shape;16;p2"/>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DF1F00"/>
              </a:buClr>
              <a:buSzPts val="6400"/>
              <a:buFont typeface="Arial"/>
              <a:buNone/>
              <a:defRPr>
                <a:solidFill>
                  <a:srgbClr val="DF1F00"/>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17" name="Google Shape;17;p2"/>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ctr" anchorCtr="0">
            <a:noAutofit/>
          </a:bodyPr>
          <a:lstStyle>
            <a:lvl1pPr marL="457200" lvl="0" indent="-228600" algn="ctr" rtl="0">
              <a:lnSpc>
                <a:spcPct val="100000"/>
              </a:lnSpc>
              <a:spcBef>
                <a:spcPts val="0"/>
              </a:spcBef>
              <a:spcAft>
                <a:spcPts val="0"/>
              </a:spcAft>
              <a:buClr>
                <a:srgbClr val="000000"/>
              </a:buClr>
              <a:buSzPts val="3200"/>
              <a:buNone/>
              <a:defRPr sz="3200"/>
            </a:lvl1pPr>
            <a:lvl2pPr marL="914400" lvl="1" indent="-228600" algn="ctr" rtl="0">
              <a:lnSpc>
                <a:spcPct val="100000"/>
              </a:lnSpc>
              <a:spcBef>
                <a:spcPts val="0"/>
              </a:spcBef>
              <a:spcAft>
                <a:spcPts val="0"/>
              </a:spcAft>
              <a:buClr>
                <a:srgbClr val="000000"/>
              </a:buClr>
              <a:buSzPts val="3200"/>
              <a:buNone/>
              <a:defRPr sz="3200"/>
            </a:lvl2pPr>
            <a:lvl3pPr marL="1371600" lvl="2" indent="-228600" algn="ctr" rtl="0">
              <a:lnSpc>
                <a:spcPct val="100000"/>
              </a:lnSpc>
              <a:spcBef>
                <a:spcPts val="0"/>
              </a:spcBef>
              <a:spcAft>
                <a:spcPts val="0"/>
              </a:spcAft>
              <a:buClr>
                <a:srgbClr val="000000"/>
              </a:buClr>
              <a:buSzPts val="3200"/>
              <a:buNone/>
              <a:defRPr sz="3200"/>
            </a:lvl3pPr>
            <a:lvl4pPr marL="1828800" lvl="3" indent="-228600" algn="ctr" rtl="0">
              <a:lnSpc>
                <a:spcPct val="100000"/>
              </a:lnSpc>
              <a:spcBef>
                <a:spcPts val="0"/>
              </a:spcBef>
              <a:spcAft>
                <a:spcPts val="0"/>
              </a:spcAft>
              <a:buClr>
                <a:srgbClr val="000000"/>
              </a:buClr>
              <a:buSzPts val="3200"/>
              <a:buNone/>
              <a:defRPr sz="3200"/>
            </a:lvl4pPr>
            <a:lvl5pPr marL="2286000" lvl="4" indent="-228600" algn="ctr" rtl="0">
              <a:lnSpc>
                <a:spcPct val="100000"/>
              </a:lnSpc>
              <a:spcBef>
                <a:spcPts val="0"/>
              </a:spcBef>
              <a:spcAft>
                <a:spcPts val="0"/>
              </a:spcAft>
              <a:buClr>
                <a:srgbClr val="000000"/>
              </a:buClr>
              <a:buSzPts val="3200"/>
              <a:buNone/>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18" name="Google Shape;18;p2"/>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タイトル（中央） 1">
  <p:cSld name="TITLE_AND_BODY_1">
    <p:bg>
      <p:bgPr>
        <a:blipFill rotWithShape="1">
          <a:blip r:embed="rId2">
            <a:alphaModFix/>
          </a:blip>
          <a:tile tx="0" ty="0" sx="99997" sy="99997" flip="none" algn="tl"/>
        </a:blipFill>
        <a:effectLst/>
      </p:bgPr>
    </p:bg>
    <p:spTree>
      <p:nvGrpSpPr>
        <p:cNvPr id="1" name="Shape 63"/>
        <p:cNvGrpSpPr/>
        <p:nvPr/>
      </p:nvGrpSpPr>
      <p:grpSpPr>
        <a:xfrm>
          <a:off x="0" y="0"/>
          <a:ext cx="0" cy="0"/>
          <a:chOff x="0" y="0"/>
          <a:chExt cx="0" cy="0"/>
        </a:xfrm>
      </p:grpSpPr>
      <p:sp>
        <p:nvSpPr>
          <p:cNvPr id="64" name="Google Shape;64;p11"/>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65" name="Google Shape;65;p11"/>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66" name="Google Shape;66;p11"/>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rm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67" name="Google Shape;67;p11"/>
          <p:cNvSpPr txBox="1">
            <a:spLocks noGrp="1"/>
          </p:cNvSpPr>
          <p:nvPr>
            <p:ph type="sldNum" idx="12"/>
          </p:nvPr>
        </p:nvSpPr>
        <p:spPr>
          <a:xfrm>
            <a:off x="12269112" y="91149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画像（縦長）">
  <p:cSld name="画像（縦長）">
    <p:bg>
      <p:bgPr>
        <a:blipFill rotWithShape="1">
          <a:blip r:embed="rId2">
            <a:alphaModFix/>
          </a:blip>
          <a:tile tx="0" ty="0" sx="99997" sy="99997" flip="none" algn="tl"/>
        </a:blipFill>
        <a:effectLst/>
      </p:bgPr>
    </p:bg>
    <p:spTree>
      <p:nvGrpSpPr>
        <p:cNvPr id="1" name="Shape 68"/>
        <p:cNvGrpSpPr/>
        <p:nvPr/>
      </p:nvGrpSpPr>
      <p:grpSpPr>
        <a:xfrm>
          <a:off x="0" y="0"/>
          <a:ext cx="0" cy="0"/>
          <a:chOff x="0" y="0"/>
          <a:chExt cx="0" cy="0"/>
        </a:xfrm>
      </p:grpSpPr>
      <p:sp>
        <p:nvSpPr>
          <p:cNvPr id="69" name="Google Shape;69;p12"/>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70" name="Google Shape;70;p12"/>
          <p:cNvSpPr>
            <a:spLocks noGrp="1"/>
          </p:cNvSpPr>
          <p:nvPr>
            <p:ph type="pic" idx="2"/>
          </p:nvPr>
        </p:nvSpPr>
        <p:spPr>
          <a:xfrm>
            <a:off x="3172417" y="635000"/>
            <a:ext cx="12357000" cy="8238000"/>
          </a:xfrm>
          <a:prstGeom prst="rect">
            <a:avLst/>
          </a:prstGeom>
          <a:noFill/>
          <a:ln>
            <a:noFill/>
          </a:ln>
          <a:effectLst>
            <a:outerShdw blurRad="127000" dist="114245"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71" name="Google Shape;71;p12"/>
          <p:cNvSpPr/>
          <p:nvPr/>
        </p:nvSpPr>
        <p:spPr>
          <a:xfrm>
            <a:off x="599644" y="618569"/>
            <a:ext cx="6293700" cy="8229600"/>
          </a:xfrm>
          <a:prstGeom prst="rect">
            <a:avLst/>
          </a:prstGeom>
          <a:solidFill>
            <a:srgbClr val="FFFFFF">
              <a:alpha val="96860"/>
            </a:srgbClr>
          </a:solidFill>
          <a:ln>
            <a:noFill/>
          </a:ln>
          <a:effectLst>
            <a:outerShdw blurRad="127000" dist="114245"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72" name="Google Shape;72;p12"/>
          <p:cNvSpPr txBox="1">
            <a:spLocks noGrp="1"/>
          </p:cNvSpPr>
          <p:nvPr>
            <p:ph type="title"/>
          </p:nvPr>
        </p:nvSpPr>
        <p:spPr>
          <a:xfrm>
            <a:off x="729335" y="903529"/>
            <a:ext cx="6028200" cy="2415600"/>
          </a:xfrm>
          <a:prstGeom prst="rect">
            <a:avLst/>
          </a:prstGeom>
          <a:noFill/>
          <a:ln>
            <a:noFill/>
          </a:ln>
        </p:spPr>
        <p:txBody>
          <a:bodyPr spcFirstLastPara="1" wrap="square" lIns="50800" tIns="50800" rIns="50800" bIns="50800" anchor="b" anchorCtr="0">
            <a:noAutofit/>
          </a:bodyPr>
          <a:lstStyle>
            <a:lvl1pPr lvl="0" algn="ctr" rtl="0">
              <a:lnSpc>
                <a:spcPct val="60000"/>
              </a:lnSpc>
              <a:spcBef>
                <a:spcPts val="0"/>
              </a:spcBef>
              <a:spcAft>
                <a:spcPts val="0"/>
              </a:spcAft>
              <a:buClr>
                <a:srgbClr val="DF1F00"/>
              </a:buClr>
              <a:buSzPts val="4800"/>
              <a:buFont typeface="Arial"/>
              <a:buNone/>
              <a:defRPr sz="4800">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73" name="Google Shape;73;p12"/>
          <p:cNvSpPr txBox="1">
            <a:spLocks noGrp="1"/>
          </p:cNvSpPr>
          <p:nvPr>
            <p:ph type="body" idx="1"/>
          </p:nvPr>
        </p:nvSpPr>
        <p:spPr>
          <a:xfrm>
            <a:off x="952500" y="4119320"/>
            <a:ext cx="5334000" cy="44286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228600" algn="l" rtl="0">
              <a:lnSpc>
                <a:spcPct val="100000"/>
              </a:lnSpc>
              <a:spcBef>
                <a:spcPts val="2400"/>
              </a:spcBef>
              <a:spcAft>
                <a:spcPts val="0"/>
              </a:spcAft>
              <a:buClr>
                <a:srgbClr val="000000"/>
              </a:buClr>
              <a:buSzPts val="1350"/>
              <a:buNone/>
              <a:defRPr/>
            </a:lvl6pPr>
            <a:lvl7pPr marL="3200400" lvl="6" indent="-228600" algn="l" rtl="0">
              <a:lnSpc>
                <a:spcPct val="100000"/>
              </a:lnSpc>
              <a:spcBef>
                <a:spcPts val="2400"/>
              </a:spcBef>
              <a:spcAft>
                <a:spcPts val="0"/>
              </a:spcAft>
              <a:buClr>
                <a:srgbClr val="000000"/>
              </a:buClr>
              <a:buSzPts val="1350"/>
              <a:buNone/>
              <a:defRPr/>
            </a:lvl7pPr>
            <a:lvl8pPr marL="3657600" lvl="7" indent="-228600" algn="l" rtl="0">
              <a:lnSpc>
                <a:spcPct val="100000"/>
              </a:lnSpc>
              <a:spcBef>
                <a:spcPts val="2400"/>
              </a:spcBef>
              <a:spcAft>
                <a:spcPts val="0"/>
              </a:spcAft>
              <a:buClr>
                <a:srgbClr val="000000"/>
              </a:buClr>
              <a:buSzPts val="1350"/>
              <a:buNone/>
              <a:defRPr/>
            </a:lvl8pPr>
            <a:lvl9pPr marL="4114800" lvl="8" indent="-228600" algn="l" rtl="0">
              <a:lnSpc>
                <a:spcPct val="100000"/>
              </a:lnSpc>
              <a:spcBef>
                <a:spcPts val="2400"/>
              </a:spcBef>
              <a:spcAft>
                <a:spcPts val="0"/>
              </a:spcAft>
              <a:buClr>
                <a:srgbClr val="000000"/>
              </a:buClr>
              <a:buSzPts val="1350"/>
              <a:buNone/>
              <a:defRPr/>
            </a:lvl9pPr>
          </a:lstStyle>
          <a:p>
            <a:endParaRPr/>
          </a:p>
        </p:txBody>
      </p:sp>
      <p:sp>
        <p:nvSpPr>
          <p:cNvPr id="74" name="Google Shape;74;p1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タイトル&amp;箇条書き(右よせ）" type="tx">
  <p:cSld name="TITLE_AND_BODY">
    <p:spTree>
      <p:nvGrpSpPr>
        <p:cNvPr id="1" name="Shape 81"/>
        <p:cNvGrpSpPr/>
        <p:nvPr/>
      </p:nvGrpSpPr>
      <p:grpSpPr>
        <a:xfrm>
          <a:off x="0" y="0"/>
          <a:ext cx="0" cy="0"/>
          <a:chOff x="0" y="0"/>
          <a:chExt cx="0" cy="0"/>
        </a:xfrm>
      </p:grpSpPr>
      <p:sp>
        <p:nvSpPr>
          <p:cNvPr id="82" name="Google Shape;82;p14"/>
          <p:cNvSpPr txBox="1">
            <a:spLocks noGrp="1"/>
          </p:cNvSpPr>
          <p:nvPr>
            <p:ph type="title"/>
          </p:nvPr>
        </p:nvSpPr>
        <p:spPr>
          <a:xfrm>
            <a:off x="2051174" y="-3368"/>
            <a:ext cx="10517400" cy="16254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424242"/>
              </a:buClr>
              <a:buSzPts val="6400"/>
              <a:buFont typeface="Arial"/>
              <a:buNone/>
              <a:defRPr>
                <a:solidFill>
                  <a:srgbClr val="424242"/>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83" name="Google Shape;83;p14"/>
          <p:cNvSpPr txBox="1">
            <a:spLocks noGrp="1"/>
          </p:cNvSpPr>
          <p:nvPr>
            <p:ph type="body" idx="1"/>
          </p:nvPr>
        </p:nvSpPr>
        <p:spPr>
          <a:xfrm>
            <a:off x="2024852" y="2031722"/>
            <a:ext cx="10570200" cy="7293300"/>
          </a:xfrm>
          <a:prstGeom prst="rect">
            <a:avLst/>
          </a:prstGeom>
          <a:noFill/>
          <a:ln>
            <a:noFill/>
          </a:ln>
        </p:spPr>
        <p:txBody>
          <a:bodyPr spcFirstLastPara="1" wrap="square" lIns="50800" tIns="50800" rIns="50800" bIns="50800" anchor="ctr" anchorCtr="0">
            <a:noAutofit/>
          </a:bodyPr>
          <a:lstStyle>
            <a:lvl1pPr marL="457200" lvl="0" indent="-228600" algn="l" rtl="0">
              <a:lnSpc>
                <a:spcPct val="100000"/>
              </a:lnSpc>
              <a:spcBef>
                <a:spcPts val="1600"/>
              </a:spcBef>
              <a:spcAft>
                <a:spcPts val="0"/>
              </a:spcAft>
              <a:buClr>
                <a:srgbClr val="000000"/>
              </a:buClr>
              <a:buSzPts val="2400"/>
              <a:buFont typeface="Arial"/>
              <a:buNone/>
              <a:defRPr sz="2400">
                <a:latin typeface="Arial"/>
                <a:ea typeface="Arial"/>
                <a:cs typeface="Arial"/>
                <a:sym typeface="Arial"/>
              </a:defRPr>
            </a:lvl1pPr>
            <a:lvl2pPr marL="914400" lvl="1" indent="-228600" algn="l" rtl="0">
              <a:lnSpc>
                <a:spcPct val="100000"/>
              </a:lnSpc>
              <a:spcBef>
                <a:spcPts val="1600"/>
              </a:spcBef>
              <a:spcAft>
                <a:spcPts val="0"/>
              </a:spcAft>
              <a:buClr>
                <a:srgbClr val="000000"/>
              </a:buClr>
              <a:buSzPts val="3000"/>
              <a:buFont typeface="Arial"/>
              <a:buNone/>
              <a:defRPr sz="3000">
                <a:latin typeface="Arial"/>
                <a:ea typeface="Arial"/>
                <a:cs typeface="Arial"/>
                <a:sym typeface="Arial"/>
              </a:defRPr>
            </a:lvl2pPr>
            <a:lvl3pPr marL="1371600" lvl="2" indent="-419100" algn="l" rtl="0">
              <a:lnSpc>
                <a:spcPct val="100000"/>
              </a:lnSpc>
              <a:spcBef>
                <a:spcPts val="1600"/>
              </a:spcBef>
              <a:spcAft>
                <a:spcPts val="0"/>
              </a:spcAft>
              <a:buClr>
                <a:srgbClr val="FF3B00"/>
              </a:buClr>
              <a:buSzPts val="3000"/>
              <a:buFont typeface="Arial"/>
              <a:buChar char="✓"/>
              <a:defRPr sz="3000">
                <a:latin typeface="Arial"/>
                <a:ea typeface="Arial"/>
                <a:cs typeface="Arial"/>
                <a:sym typeface="Arial"/>
              </a:defRPr>
            </a:lvl3pPr>
            <a:lvl4pPr marL="1828800" lvl="3" indent="-361950" algn="l" rtl="0">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4pPr>
            <a:lvl5pPr marL="2286000" lvl="4" indent="-361950" algn="l" rtl="0">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84" name="Google Shape;84;p14"/>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85" name="Google Shape;85;p14"/>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pic>
        <p:nvPicPr>
          <p:cNvPr id="86" name="Google Shape;86;p14" descr="fujisakura.jpg"/>
          <p:cNvPicPr preferRelativeResize="0"/>
          <p:nvPr/>
        </p:nvPicPr>
        <p:blipFill rotWithShape="1">
          <a:blip r:embed="rId2">
            <a:alphaModFix/>
          </a:blip>
          <a:srcRect l="30078" r="57425"/>
          <a:stretch/>
        </p:blipFill>
        <p:spPr>
          <a:xfrm>
            <a:off x="-5438" y="4"/>
            <a:ext cx="1624963" cy="9753602"/>
          </a:xfrm>
          <a:prstGeom prst="rect">
            <a:avLst/>
          </a:prstGeom>
          <a:noFill/>
          <a:ln>
            <a:noFill/>
          </a:ln>
        </p:spPr>
      </p:pic>
      <p:sp>
        <p:nvSpPr>
          <p:cNvPr id="87" name="Google Shape;87;p14"/>
          <p:cNvSpPr/>
          <p:nvPr/>
        </p:nvSpPr>
        <p:spPr>
          <a:xfrm>
            <a:off x="447968" y="406244"/>
            <a:ext cx="711300" cy="711300"/>
          </a:xfrm>
          <a:prstGeom prst="ellipse">
            <a:avLst/>
          </a:prstGeom>
          <a:noFill/>
          <a:ln w="25400" cap="flat" cmpd="sng">
            <a:solidFill>
              <a:srgbClr val="FFFFFF"/>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88" name="Google Shape;88;p14"/>
          <p:cNvSpPr txBox="1">
            <a:spLocks noGrp="1"/>
          </p:cNvSpPr>
          <p:nvPr>
            <p:ph type="sldNum" idx="12"/>
          </p:nvPr>
        </p:nvSpPr>
        <p:spPr>
          <a:xfrm>
            <a:off x="451365" y="584044"/>
            <a:ext cx="7113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空白">
  <p:cSld name="空白">
    <p:spTree>
      <p:nvGrpSpPr>
        <p:cNvPr id="1" name="Shape 89"/>
        <p:cNvGrpSpPr/>
        <p:nvPr/>
      </p:nvGrpSpPr>
      <p:grpSpPr>
        <a:xfrm>
          <a:off x="0" y="0"/>
          <a:ext cx="0" cy="0"/>
          <a:chOff x="0" y="0"/>
          <a:chExt cx="0" cy="0"/>
        </a:xfrm>
      </p:grpSpPr>
      <p:sp>
        <p:nvSpPr>
          <p:cNvPr id="90" name="Google Shape;90;p15"/>
          <p:cNvSpPr txBox="1">
            <a:spLocks noGrp="1"/>
          </p:cNvSpPr>
          <p:nvPr>
            <p:ph type="sldNum" idx="12"/>
          </p:nvPr>
        </p:nvSpPr>
        <p:spPr>
          <a:xfrm>
            <a:off x="6272021" y="925195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itle">
  <p:cSld name="TITLE">
    <p:spTree>
      <p:nvGrpSpPr>
        <p:cNvPr id="1" name="Shape 91"/>
        <p:cNvGrpSpPr/>
        <p:nvPr/>
      </p:nvGrpSpPr>
      <p:grpSpPr>
        <a:xfrm>
          <a:off x="0" y="0"/>
          <a:ext cx="0" cy="0"/>
          <a:chOff x="0" y="0"/>
          <a:chExt cx="0" cy="0"/>
        </a:xfrm>
      </p:grpSpPr>
      <p:pic>
        <p:nvPicPr>
          <p:cNvPr id="92" name="Google Shape;92;p16"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93" name="Google Shape;93;p16"/>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94" name="Google Shape;94;p16"/>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DF1F00"/>
              </a:buClr>
              <a:buSzPts val="6400"/>
              <a:buFont typeface="Arial"/>
              <a:buNone/>
              <a:defRPr>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95" name="Google Shape;95;p16"/>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96" name="Google Shape;96;p16"/>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99" name="Google Shape;99;p17"/>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00" name="Google Shape;100;p17"/>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1" name="Google Shape;101;p1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02" name="Google Shape;102;p17"/>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p:bg>
      <p:bgPr>
        <a:blipFill rotWithShape="1">
          <a:blip r:embed="rId2">
            <a:alphaModFix/>
          </a:blip>
          <a:tile tx="0" ty="0" sx="99997" sy="99997" flip="none" algn="tl"/>
        </a:blipFill>
        <a:effectLst/>
      </p:bgPr>
    </p:bg>
    <p:spTree>
      <p:nvGrpSpPr>
        <p:cNvPr id="1" name="Shape 103"/>
        <p:cNvGrpSpPr/>
        <p:nvPr/>
      </p:nvGrpSpPr>
      <p:grpSpPr>
        <a:xfrm>
          <a:off x="0" y="0"/>
          <a:ext cx="0" cy="0"/>
          <a:chOff x="0" y="0"/>
          <a:chExt cx="0" cy="0"/>
        </a:xfrm>
      </p:grpSpPr>
      <p:sp>
        <p:nvSpPr>
          <p:cNvPr id="104" name="Google Shape;104;p18"/>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5" name="Google Shape;105;p18"/>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06" name="Google Shape;106;p18"/>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07" name="Google Shape;107;p18"/>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108"/>
        <p:cNvGrpSpPr/>
        <p:nvPr/>
      </p:nvGrpSpPr>
      <p:grpSpPr>
        <a:xfrm>
          <a:off x="0" y="0"/>
          <a:ext cx="0" cy="0"/>
          <a:chOff x="0" y="0"/>
          <a:chExt cx="0" cy="0"/>
        </a:xfrm>
      </p:grpSpPr>
      <p:sp>
        <p:nvSpPr>
          <p:cNvPr id="109" name="Google Shape;109;p19"/>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5800"/>
              <a:buFont typeface="Arial"/>
              <a:buNone/>
              <a:defRPr sz="5800"/>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10" name="Google Shape;110;p19"/>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228600" algn="l" rtl="0">
              <a:lnSpc>
                <a:spcPct val="100000"/>
              </a:lnSpc>
              <a:spcBef>
                <a:spcPts val="2400"/>
              </a:spcBef>
              <a:spcAft>
                <a:spcPts val="0"/>
              </a:spcAft>
              <a:buClr>
                <a:srgbClr val="000000"/>
              </a:buClr>
              <a:buSzPts val="1800"/>
              <a:buNone/>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11" name="Google Shape;111;p1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12" name="Google Shape;112;p1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13" name="Google Shape;113;p1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タイトル（上）">
  <p:cSld name="タイトル（上）">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16" name="Google Shape;116;p2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19" name="Google Shape;119;p21"/>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20" name="Google Shape;120;p21"/>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21" name="Google Shape;121;p2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22" name="Google Shape;122;p21"/>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1" name="Google Shape;21;p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800"/>
              <a:buNone/>
              <a:defRPr/>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2" name="Google Shape;22;p3"/>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3" name="Google Shape;23;p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4" name="Google Shape;24;p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2">
    <p:bg>
      <p:bgPr>
        <a:blipFill rotWithShape="1">
          <a:blip r:embed="rId2">
            <a:alphaModFix/>
          </a:blip>
          <a:tile tx="0" ty="0" sx="99997" sy="99997" flip="none" algn="tl"/>
        </a:blipFill>
        <a:effectLst/>
      </p:bgPr>
    </p:bg>
    <p:spTree>
      <p:nvGrpSpPr>
        <p:cNvPr id="1" name="Shape 123"/>
        <p:cNvGrpSpPr/>
        <p:nvPr/>
      </p:nvGrpSpPr>
      <p:grpSpPr>
        <a:xfrm>
          <a:off x="0" y="0"/>
          <a:ext cx="0" cy="0"/>
          <a:chOff x="0" y="0"/>
          <a:chExt cx="0" cy="0"/>
        </a:xfrm>
      </p:grpSpPr>
      <p:sp>
        <p:nvSpPr>
          <p:cNvPr id="124" name="Google Shape;124;p22"/>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25" name="Google Shape;125;p22"/>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26" name="Google Shape;126;p22"/>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27" name="Google Shape;127;p22"/>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4">
    <p:bg>
      <p:bgPr>
        <a:blipFill rotWithShape="1">
          <a:blip r:embed="rId2">
            <a:alphaModFix/>
          </a:blip>
          <a:tile tx="0" ty="0" sx="99997" sy="99997" flip="none" algn="tl"/>
        </a:blipFill>
        <a:effectLst/>
      </p:bgPr>
    </p:bg>
    <p:spTree>
      <p:nvGrpSpPr>
        <p:cNvPr id="1" name="Shape 128"/>
        <p:cNvGrpSpPr/>
        <p:nvPr/>
      </p:nvGrpSpPr>
      <p:grpSpPr>
        <a:xfrm>
          <a:off x="0" y="0"/>
          <a:ext cx="0" cy="0"/>
          <a:chOff x="0" y="0"/>
          <a:chExt cx="0" cy="0"/>
        </a:xfrm>
      </p:grpSpPr>
      <p:sp>
        <p:nvSpPr>
          <p:cNvPr id="129" name="Google Shape;129;p23"/>
          <p:cNvSpPr/>
          <p:nvPr/>
        </p:nvSpPr>
        <p:spPr>
          <a:xfrm>
            <a:off x="-15627" y="-1003"/>
            <a:ext cx="13036200" cy="92970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0" name="Google Shape;130;p2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31" name="Google Shape;131;p2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32" name="Google Shape;132;p23"/>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33" name="Google Shape;133;p2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34" name="Google Shape;134;p2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タイトル&amp;箇条書き">
  <p:cSld name="タイトル&amp;箇条書き 5">
    <p:spTree>
      <p:nvGrpSpPr>
        <p:cNvPr id="1" name="Shape 135"/>
        <p:cNvGrpSpPr/>
        <p:nvPr/>
      </p:nvGrpSpPr>
      <p:grpSpPr>
        <a:xfrm>
          <a:off x="0" y="0"/>
          <a:ext cx="0" cy="0"/>
          <a:chOff x="0" y="0"/>
          <a:chExt cx="0" cy="0"/>
        </a:xfrm>
      </p:grpSpPr>
      <p:sp>
        <p:nvSpPr>
          <p:cNvPr id="136" name="Google Shape;136;p24"/>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37" name="Google Shape;137;p24"/>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38" name="Google Shape;138;p2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6">
    <p:spTree>
      <p:nvGrpSpPr>
        <p:cNvPr id="1" name="Shape 139"/>
        <p:cNvGrpSpPr/>
        <p:nvPr/>
      </p:nvGrpSpPr>
      <p:grpSpPr>
        <a:xfrm>
          <a:off x="0" y="0"/>
          <a:ext cx="0" cy="0"/>
          <a:chOff x="0" y="0"/>
          <a:chExt cx="0" cy="0"/>
        </a:xfrm>
      </p:grpSpPr>
      <p:sp>
        <p:nvSpPr>
          <p:cNvPr id="140" name="Google Shape;140;p2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41" name="Google Shape;141;p25"/>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42" name="Google Shape;142;p25"/>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43" name="Google Shape;143;p2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44" name="Google Shape;144;p25"/>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画像（横長）">
  <p:cSld name="画像（横長）">
    <p:spTree>
      <p:nvGrpSpPr>
        <p:cNvPr id="1" name="Shape 145"/>
        <p:cNvGrpSpPr/>
        <p:nvPr/>
      </p:nvGrpSpPr>
      <p:grpSpPr>
        <a:xfrm>
          <a:off x="0" y="0"/>
          <a:ext cx="0" cy="0"/>
          <a:chOff x="0" y="0"/>
          <a:chExt cx="0" cy="0"/>
        </a:xfrm>
      </p:grpSpPr>
      <p:sp>
        <p:nvSpPr>
          <p:cNvPr id="146" name="Google Shape;146;p26"/>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47" name="Google Shape;147;p26"/>
          <p:cNvSpPr>
            <a:spLocks noGrp="1"/>
          </p:cNvSpPr>
          <p:nvPr>
            <p:ph type="pic" idx="2"/>
          </p:nvPr>
        </p:nvSpPr>
        <p:spPr>
          <a:xfrm>
            <a:off x="381856" y="114242"/>
            <a:ext cx="12228300" cy="815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48" name="Google Shape;148;p26"/>
          <p:cNvSpPr txBox="1">
            <a:spLocks noGrp="1"/>
          </p:cNvSpPr>
          <p:nvPr>
            <p:ph type="title"/>
          </p:nvPr>
        </p:nvSpPr>
        <p:spPr>
          <a:xfrm>
            <a:off x="1270000" y="7529485"/>
            <a:ext cx="10464900" cy="1019700"/>
          </a:xfrm>
          <a:prstGeom prst="rect">
            <a:avLst/>
          </a:prstGeom>
          <a:noFill/>
          <a:ln>
            <a:noFill/>
          </a:ln>
        </p:spPr>
        <p:txBody>
          <a:bodyPr spcFirstLastPara="1" wrap="square" lIns="50800" tIns="50800" rIns="50800" bIns="50800" anchor="b" anchorCtr="0">
            <a:no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49" name="Google Shape;149;p26"/>
          <p:cNvSpPr txBox="1">
            <a:spLocks noGrp="1"/>
          </p:cNvSpPr>
          <p:nvPr>
            <p:ph type="body" idx="1"/>
          </p:nvPr>
        </p:nvSpPr>
        <p:spPr>
          <a:xfrm>
            <a:off x="1270000" y="8766416"/>
            <a:ext cx="10464900" cy="8745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50" name="Google Shape;150;p2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画像（縦長）">
  <p:cSld name="画像（縦長）">
    <p:bg>
      <p:bgPr>
        <a:blipFill rotWithShape="1">
          <a:blip r:embed="rId2">
            <a:alphaModFix/>
          </a:blip>
          <a:tile tx="0" ty="0" sx="99997" sy="99997" flip="none" algn="tl"/>
        </a:blipFill>
        <a:effectLst/>
      </p:bgPr>
    </p:bg>
    <p:spTree>
      <p:nvGrpSpPr>
        <p:cNvPr id="1" name="Shape 151"/>
        <p:cNvGrpSpPr/>
        <p:nvPr/>
      </p:nvGrpSpPr>
      <p:grpSpPr>
        <a:xfrm>
          <a:off x="0" y="0"/>
          <a:ext cx="0" cy="0"/>
          <a:chOff x="0" y="0"/>
          <a:chExt cx="0" cy="0"/>
        </a:xfrm>
      </p:grpSpPr>
      <p:sp>
        <p:nvSpPr>
          <p:cNvPr id="152" name="Google Shape;152;p27"/>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53" name="Google Shape;153;p27"/>
          <p:cNvSpPr>
            <a:spLocks noGrp="1"/>
          </p:cNvSpPr>
          <p:nvPr>
            <p:ph type="pic" idx="2"/>
          </p:nvPr>
        </p:nvSpPr>
        <p:spPr>
          <a:xfrm>
            <a:off x="3172417" y="635000"/>
            <a:ext cx="12357000" cy="8238000"/>
          </a:xfrm>
          <a:prstGeom prst="rect">
            <a:avLst/>
          </a:prstGeom>
          <a:noFill/>
          <a:ln>
            <a:noFill/>
          </a:ln>
          <a:effectLst>
            <a:outerShdw blurRad="127000" dist="114245"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54" name="Google Shape;154;p27"/>
          <p:cNvSpPr/>
          <p:nvPr/>
        </p:nvSpPr>
        <p:spPr>
          <a:xfrm>
            <a:off x="599644" y="618569"/>
            <a:ext cx="6293700" cy="8229600"/>
          </a:xfrm>
          <a:prstGeom prst="rect">
            <a:avLst/>
          </a:prstGeom>
          <a:solidFill>
            <a:srgbClr val="FFFFFF">
              <a:alpha val="96860"/>
            </a:srgbClr>
          </a:solidFill>
          <a:ln>
            <a:noFill/>
          </a:ln>
          <a:effectLst>
            <a:outerShdw blurRad="127000" dist="114245"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55" name="Google Shape;155;p27"/>
          <p:cNvSpPr txBox="1">
            <a:spLocks noGrp="1"/>
          </p:cNvSpPr>
          <p:nvPr>
            <p:ph type="title"/>
          </p:nvPr>
        </p:nvSpPr>
        <p:spPr>
          <a:xfrm>
            <a:off x="729335" y="903529"/>
            <a:ext cx="6028200" cy="2415600"/>
          </a:xfrm>
          <a:prstGeom prst="rect">
            <a:avLst/>
          </a:prstGeom>
          <a:noFill/>
          <a:ln>
            <a:noFill/>
          </a:ln>
        </p:spPr>
        <p:txBody>
          <a:bodyPr spcFirstLastPara="1" wrap="square" lIns="50800" tIns="50800" rIns="50800" bIns="50800" anchor="b" anchorCtr="0">
            <a:noAutofit/>
          </a:bodyPr>
          <a:lstStyle>
            <a:lvl1pPr lvl="0" algn="ctr" rtl="0">
              <a:lnSpc>
                <a:spcPct val="60000"/>
              </a:lnSpc>
              <a:spcBef>
                <a:spcPts val="0"/>
              </a:spcBef>
              <a:spcAft>
                <a:spcPts val="0"/>
              </a:spcAft>
              <a:buClr>
                <a:srgbClr val="DF1F00"/>
              </a:buClr>
              <a:buSzPts val="4800"/>
              <a:buFont typeface="Arial"/>
              <a:buNone/>
              <a:defRPr sz="4800">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56" name="Google Shape;156;p27"/>
          <p:cNvSpPr txBox="1">
            <a:spLocks noGrp="1"/>
          </p:cNvSpPr>
          <p:nvPr>
            <p:ph type="body" idx="1"/>
          </p:nvPr>
        </p:nvSpPr>
        <p:spPr>
          <a:xfrm>
            <a:off x="952500" y="4119320"/>
            <a:ext cx="5334000" cy="44286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57" name="Google Shape;157;p2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箇条書き">
  <p:cSld name="箇条書き">
    <p:bg>
      <p:bgPr>
        <a:blipFill rotWithShape="1">
          <a:blip r:embed="rId2">
            <a:alphaModFix/>
          </a:blip>
          <a:tile tx="0" ty="0" sx="99997" sy="99997" flip="none" algn="tl"/>
        </a:blipFill>
        <a:effectLst/>
      </p:bgPr>
    </p:bg>
    <p:spTree>
      <p:nvGrpSpPr>
        <p:cNvPr id="1" name="Shape 158"/>
        <p:cNvGrpSpPr/>
        <p:nvPr/>
      </p:nvGrpSpPr>
      <p:grpSpPr>
        <a:xfrm>
          <a:off x="0" y="0"/>
          <a:ext cx="0" cy="0"/>
          <a:chOff x="0" y="0"/>
          <a:chExt cx="0" cy="0"/>
        </a:xfrm>
      </p:grpSpPr>
      <p:sp>
        <p:nvSpPr>
          <p:cNvPr id="159" name="Google Shape;159;p28"/>
          <p:cNvSpPr/>
          <p:nvPr/>
        </p:nvSpPr>
        <p:spPr>
          <a:xfrm>
            <a:off x="-15627" y="457519"/>
            <a:ext cx="13036200" cy="88386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60" name="Google Shape;160;p28"/>
          <p:cNvSpPr txBox="1">
            <a:spLocks noGrp="1"/>
          </p:cNvSpPr>
          <p:nvPr>
            <p:ph type="body" idx="1"/>
          </p:nvPr>
        </p:nvSpPr>
        <p:spPr>
          <a:xfrm>
            <a:off x="952500" y="1153762"/>
            <a:ext cx="11099700" cy="77361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61" name="Google Shape;161;p28"/>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62" name="Google Shape;162;p2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163"/>
        <p:cNvGrpSpPr/>
        <p:nvPr/>
      </p:nvGrpSpPr>
      <p:grpSpPr>
        <a:xfrm>
          <a:off x="0" y="0"/>
          <a:ext cx="0" cy="0"/>
          <a:chOff x="0" y="0"/>
          <a:chExt cx="0" cy="0"/>
        </a:xfrm>
      </p:grpSpPr>
      <p:sp>
        <p:nvSpPr>
          <p:cNvPr id="164" name="Google Shape;164;p29"/>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65" name="Google Shape;165;p29"/>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66" name="Google Shape;166;p29"/>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67" name="Google Shape;167;p2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68" name="Google Shape;168;p2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69" name="Google Shape;169;p2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matchingName="タイトル、箇条書き、画像 2画像">
  <p:cSld name="タイトル、箇条書き、画像 2画像">
    <p:spTree>
      <p:nvGrpSpPr>
        <p:cNvPr id="1" name="Shape 170"/>
        <p:cNvGrpSpPr/>
        <p:nvPr/>
      </p:nvGrpSpPr>
      <p:grpSpPr>
        <a:xfrm>
          <a:off x="0" y="0"/>
          <a:ext cx="0" cy="0"/>
          <a:chOff x="0" y="0"/>
          <a:chExt cx="0" cy="0"/>
        </a:xfrm>
      </p:grpSpPr>
      <p:sp>
        <p:nvSpPr>
          <p:cNvPr id="171" name="Google Shape;171;p30"/>
          <p:cNvSpPr>
            <a:spLocks noGrp="1"/>
          </p:cNvSpPr>
          <p:nvPr>
            <p:ph type="pic" idx="2"/>
          </p:nvPr>
        </p:nvSpPr>
        <p:spPr>
          <a:xfrm>
            <a:off x="4533900" y="2400300"/>
            <a:ext cx="9429600" cy="31749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72" name="Google Shape;172;p30"/>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73" name="Google Shape;173;p30"/>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74" name="Google Shape;174;p30"/>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75" name="Google Shape;175;p3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76" name="Google Shape;176;p30"/>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77" name="Google Shape;177;p30"/>
          <p:cNvSpPr>
            <a:spLocks noGrp="1"/>
          </p:cNvSpPr>
          <p:nvPr>
            <p:ph type="pic" idx="3"/>
          </p:nvPr>
        </p:nvSpPr>
        <p:spPr>
          <a:xfrm>
            <a:off x="4533900" y="5817891"/>
            <a:ext cx="9429600" cy="31749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引用">
  <p:cSld name="引用">
    <p:spTree>
      <p:nvGrpSpPr>
        <p:cNvPr id="1" name="Shape 178"/>
        <p:cNvGrpSpPr/>
        <p:nvPr/>
      </p:nvGrpSpPr>
      <p:grpSpPr>
        <a:xfrm>
          <a:off x="0" y="0"/>
          <a:ext cx="0" cy="0"/>
          <a:chOff x="0" y="0"/>
          <a:chExt cx="0" cy="0"/>
        </a:xfrm>
      </p:grpSpPr>
      <p:sp>
        <p:nvSpPr>
          <p:cNvPr id="179" name="Google Shape;179;p31"/>
          <p:cNvSpPr txBox="1">
            <a:spLocks noGrp="1"/>
          </p:cNvSpPr>
          <p:nvPr>
            <p:ph type="body" idx="1"/>
          </p:nvPr>
        </p:nvSpPr>
        <p:spPr>
          <a:xfrm>
            <a:off x="1270000" y="8535368"/>
            <a:ext cx="10464900" cy="4698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2400"/>
              <a:buFont typeface="Helvetica Neue"/>
              <a:buNone/>
              <a:defRPr sz="2400">
                <a:latin typeface="Helvetica Neue"/>
                <a:ea typeface="Helvetica Neue"/>
                <a:cs typeface="Helvetica Neue"/>
                <a:sym typeface="Helvetica Neue"/>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80" name="Google Shape;180;p31"/>
          <p:cNvSpPr txBox="1">
            <a:spLocks noGrp="1"/>
          </p:cNvSpPr>
          <p:nvPr>
            <p:ph type="body" idx="2"/>
          </p:nvPr>
        </p:nvSpPr>
        <p:spPr>
          <a:xfrm>
            <a:off x="1270000" y="4267200"/>
            <a:ext cx="10464900" cy="685800"/>
          </a:xfrm>
          <a:prstGeom prst="rect">
            <a:avLst/>
          </a:prstGeom>
          <a:noFill/>
          <a:ln>
            <a:noFill/>
          </a:ln>
        </p:spPr>
        <p:txBody>
          <a:bodyPr spcFirstLastPara="1" wrap="square" lIns="50800" tIns="50800" rIns="50800" bIns="50800" anchor="ctr" anchorCtr="0">
            <a:noAutofit/>
          </a:bodyPr>
          <a:lstStyle>
            <a:lvl1pPr marL="457200" lvl="0" indent="-228600" algn="ctr" rtl="0">
              <a:lnSpc>
                <a:spcPct val="100000"/>
              </a:lnSpc>
              <a:spcBef>
                <a:spcPts val="0"/>
              </a:spcBef>
              <a:spcAft>
                <a:spcPts val="0"/>
              </a:spcAft>
              <a:buClr>
                <a:srgbClr val="000000"/>
              </a:buClr>
              <a:buSzPts val="3800"/>
              <a:buFont typeface="Arial"/>
              <a:buNone/>
              <a:defRPr sz="3800"/>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81" name="Google Shape;181;p31"/>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2" name="Google Shape;182;p3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p:bg>
      <p:bgPr>
        <a:blipFill rotWithShape="1">
          <a:blip r:embed="rId2">
            <a:alphaModFix/>
          </a:blip>
          <a:tile tx="0" ty="0" sx="99997" sy="99997" flip="none" algn="tl"/>
        </a:blipFill>
        <a:effectLst/>
      </p:bgPr>
    </p:bg>
    <p:spTree>
      <p:nvGrpSpPr>
        <p:cNvPr id="1" name="Shape 25"/>
        <p:cNvGrpSpPr/>
        <p:nvPr/>
      </p:nvGrpSpPr>
      <p:grpSpPr>
        <a:xfrm>
          <a:off x="0" y="0"/>
          <a:ext cx="0" cy="0"/>
          <a:chOff x="0" y="0"/>
          <a:chExt cx="0" cy="0"/>
        </a:xfrm>
      </p:grpSpPr>
      <p:sp>
        <p:nvSpPr>
          <p:cNvPr id="26" name="Google Shape;26;p4"/>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7" name="Google Shape;27;p4"/>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8" name="Google Shape;28;p4"/>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9" name="Google Shape;29;p4"/>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183"/>
        <p:cNvGrpSpPr/>
        <p:nvPr/>
      </p:nvGrpSpPr>
      <p:grpSpPr>
        <a:xfrm>
          <a:off x="0" y="0"/>
          <a:ext cx="0" cy="0"/>
          <a:chOff x="0" y="0"/>
          <a:chExt cx="0" cy="0"/>
        </a:xfrm>
      </p:grpSpPr>
      <p:sp>
        <p:nvSpPr>
          <p:cNvPr id="184" name="Google Shape;184;p3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matchingName="写真">
  <p:cSld name="写真">
    <p:spTree>
      <p:nvGrpSpPr>
        <p:cNvPr id="1" name="Shape 185"/>
        <p:cNvGrpSpPr/>
        <p:nvPr/>
      </p:nvGrpSpPr>
      <p:grpSpPr>
        <a:xfrm>
          <a:off x="0" y="0"/>
          <a:ext cx="0" cy="0"/>
          <a:chOff x="0" y="0"/>
          <a:chExt cx="0" cy="0"/>
        </a:xfrm>
      </p:grpSpPr>
      <p:sp>
        <p:nvSpPr>
          <p:cNvPr id="186" name="Google Shape;186;p33"/>
          <p:cNvSpPr>
            <a:spLocks noGrp="1"/>
          </p:cNvSpPr>
          <p:nvPr>
            <p:ph type="pic" idx="2"/>
          </p:nvPr>
        </p:nvSpPr>
        <p:spPr>
          <a:xfrm>
            <a:off x="-812800" y="0"/>
            <a:ext cx="14622900" cy="97536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87" name="Google Shape;187;p33"/>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8" name="Google Shape;188;p3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7">
    <p:spTree>
      <p:nvGrpSpPr>
        <p:cNvPr id="1" name="Shape 189"/>
        <p:cNvGrpSpPr/>
        <p:nvPr/>
      </p:nvGrpSpPr>
      <p:grpSpPr>
        <a:xfrm>
          <a:off x="0" y="0"/>
          <a:ext cx="0" cy="0"/>
          <a:chOff x="0" y="0"/>
          <a:chExt cx="0" cy="0"/>
        </a:xfrm>
      </p:grpSpPr>
      <p:sp>
        <p:nvSpPr>
          <p:cNvPr id="190" name="Google Shape;190;p34"/>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5800"/>
              <a:buFont typeface="Arial"/>
              <a:buNone/>
              <a:defRPr sz="5800"/>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91" name="Google Shape;191;p34"/>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b="1">
                <a:latin typeface="Arial"/>
                <a:ea typeface="Arial"/>
                <a:cs typeface="Arial"/>
                <a:sym typeface="Arial"/>
              </a:defRPr>
            </a:lvl1pPr>
            <a:lvl2pPr marL="914400" lvl="1" indent="-228600" algn="l" rtl="0">
              <a:lnSpc>
                <a:spcPct val="100000"/>
              </a:lnSpc>
              <a:spcBef>
                <a:spcPts val="2400"/>
              </a:spcBef>
              <a:spcAft>
                <a:spcPts val="0"/>
              </a:spcAft>
              <a:buClr>
                <a:srgbClr val="000000"/>
              </a:buClr>
              <a:buSzPts val="3200"/>
              <a:buFont typeface="Arial"/>
              <a:buNone/>
              <a:defRPr b="1">
                <a:latin typeface="Arial"/>
                <a:ea typeface="Arial"/>
                <a:cs typeface="Arial"/>
                <a:sym typeface="Arial"/>
              </a:defRPr>
            </a:lvl2pPr>
            <a:lvl3pPr marL="1371600" lvl="2" indent="-381000" algn="l" rtl="0">
              <a:lnSpc>
                <a:spcPct val="100000"/>
              </a:lnSpc>
              <a:spcBef>
                <a:spcPts val="2400"/>
              </a:spcBef>
              <a:spcAft>
                <a:spcPts val="0"/>
              </a:spcAft>
              <a:buClr>
                <a:srgbClr val="000000"/>
              </a:buClr>
              <a:buSzPts val="2400"/>
              <a:buFont typeface="Arial"/>
              <a:buChar char="•"/>
              <a:defRPr b="1">
                <a:latin typeface="Arial"/>
                <a:ea typeface="Arial"/>
                <a:cs typeface="Arial"/>
                <a:sym typeface="Arial"/>
              </a:defRPr>
            </a:lvl3pPr>
            <a:lvl4pPr marL="1828800" lvl="3" indent="-381000" algn="l" rtl="0">
              <a:lnSpc>
                <a:spcPct val="100000"/>
              </a:lnSpc>
              <a:spcBef>
                <a:spcPts val="2400"/>
              </a:spcBef>
              <a:spcAft>
                <a:spcPts val="0"/>
              </a:spcAft>
              <a:buClr>
                <a:srgbClr val="000000"/>
              </a:buClr>
              <a:buSzPts val="2400"/>
              <a:buFont typeface="Arial"/>
              <a:buChar char="•"/>
              <a:defRPr b="1">
                <a:latin typeface="Arial"/>
                <a:ea typeface="Arial"/>
                <a:cs typeface="Arial"/>
                <a:sym typeface="Arial"/>
              </a:defRPr>
            </a:lvl4pPr>
            <a:lvl5pPr marL="2286000" lvl="4" indent="-381000" algn="l" rtl="0">
              <a:lnSpc>
                <a:spcPct val="100000"/>
              </a:lnSpc>
              <a:spcBef>
                <a:spcPts val="2400"/>
              </a:spcBef>
              <a:spcAft>
                <a:spcPts val="0"/>
              </a:spcAft>
              <a:buClr>
                <a:srgbClr val="000000"/>
              </a:buClr>
              <a:buSzPts val="2400"/>
              <a:buFont typeface="Arial"/>
              <a:buChar char="•"/>
              <a:defRPr b="1">
                <a:latin typeface="Arial"/>
                <a:ea typeface="Arial"/>
                <a:cs typeface="Arial"/>
                <a:sym typeface="Arial"/>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92" name="Google Shape;192;p34"/>
          <p:cNvSpPr/>
          <p:nvPr/>
        </p:nvSpPr>
        <p:spPr>
          <a:xfrm>
            <a:off x="12137539" y="8924439"/>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93" name="Google Shape;193;p34"/>
          <p:cNvSpPr/>
          <p:nvPr/>
        </p:nvSpPr>
        <p:spPr>
          <a:xfrm>
            <a:off x="329337"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94" name="Google Shape;194;p34"/>
          <p:cNvSpPr txBox="1">
            <a:spLocks noGrp="1"/>
          </p:cNvSpPr>
          <p:nvPr>
            <p:ph type="sldNum" idx="12"/>
          </p:nvPr>
        </p:nvSpPr>
        <p:spPr>
          <a:xfrm>
            <a:off x="12294727" y="9102239"/>
            <a:ext cx="396900" cy="406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8">
    <p:spTree>
      <p:nvGrpSpPr>
        <p:cNvPr id="1" name="Shape 195"/>
        <p:cNvGrpSpPr/>
        <p:nvPr/>
      </p:nvGrpSpPr>
      <p:grpSpPr>
        <a:xfrm>
          <a:off x="0" y="0"/>
          <a:ext cx="0" cy="0"/>
          <a:chOff x="0" y="0"/>
          <a:chExt cx="0" cy="0"/>
        </a:xfrm>
      </p:grpSpPr>
      <p:sp>
        <p:nvSpPr>
          <p:cNvPr id="196" name="Google Shape;196;p3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97" name="Google Shape;197;p35"/>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98" name="Google Shape;198;p35"/>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99" name="Google Shape;199;p3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200" name="Google Shape;200;p35"/>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x">
  <p:cSld name="TITLE_AND_BODY">
    <p:spTree>
      <p:nvGrpSpPr>
        <p:cNvPr id="1" name="Shape 209"/>
        <p:cNvGrpSpPr/>
        <p:nvPr/>
      </p:nvGrpSpPr>
      <p:grpSpPr>
        <a:xfrm>
          <a:off x="0" y="0"/>
          <a:ext cx="0" cy="0"/>
          <a:chOff x="0" y="0"/>
          <a:chExt cx="0" cy="0"/>
        </a:xfrm>
      </p:grpSpPr>
      <p:pic>
        <p:nvPicPr>
          <p:cNvPr id="210" name="Google Shape;210;p37"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211" name="Google Shape;211;p37"/>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12" name="Google Shape;212;p37"/>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DF1F00"/>
              </a:buClr>
              <a:buSzPts val="6400"/>
              <a:buFont typeface="Arial"/>
              <a:buNone/>
              <a:defRPr>
                <a:solidFill>
                  <a:srgbClr val="DF1F00"/>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13" name="Google Shape;213;p37"/>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ctr" anchorCtr="0">
            <a:noAutofit/>
          </a:bodyPr>
          <a:lstStyle>
            <a:lvl1pPr marL="457200" lvl="0" indent="-228600" algn="ctr" rtl="0">
              <a:lnSpc>
                <a:spcPct val="100000"/>
              </a:lnSpc>
              <a:spcBef>
                <a:spcPts val="0"/>
              </a:spcBef>
              <a:spcAft>
                <a:spcPts val="0"/>
              </a:spcAft>
              <a:buClr>
                <a:srgbClr val="000000"/>
              </a:buClr>
              <a:buSzPts val="3200"/>
              <a:buNone/>
              <a:defRPr sz="3200"/>
            </a:lvl1pPr>
            <a:lvl2pPr marL="914400" lvl="1" indent="-228600" algn="ctr" rtl="0">
              <a:lnSpc>
                <a:spcPct val="100000"/>
              </a:lnSpc>
              <a:spcBef>
                <a:spcPts val="0"/>
              </a:spcBef>
              <a:spcAft>
                <a:spcPts val="0"/>
              </a:spcAft>
              <a:buClr>
                <a:srgbClr val="000000"/>
              </a:buClr>
              <a:buSzPts val="3200"/>
              <a:buNone/>
              <a:defRPr sz="3200"/>
            </a:lvl2pPr>
            <a:lvl3pPr marL="1371600" lvl="2" indent="-228600" algn="ctr" rtl="0">
              <a:lnSpc>
                <a:spcPct val="100000"/>
              </a:lnSpc>
              <a:spcBef>
                <a:spcPts val="0"/>
              </a:spcBef>
              <a:spcAft>
                <a:spcPts val="0"/>
              </a:spcAft>
              <a:buClr>
                <a:srgbClr val="000000"/>
              </a:buClr>
              <a:buSzPts val="3200"/>
              <a:buNone/>
              <a:defRPr sz="3200"/>
            </a:lvl3pPr>
            <a:lvl4pPr marL="1828800" lvl="3" indent="-228600" algn="ctr" rtl="0">
              <a:lnSpc>
                <a:spcPct val="100000"/>
              </a:lnSpc>
              <a:spcBef>
                <a:spcPts val="0"/>
              </a:spcBef>
              <a:spcAft>
                <a:spcPts val="0"/>
              </a:spcAft>
              <a:buClr>
                <a:srgbClr val="000000"/>
              </a:buClr>
              <a:buSzPts val="3200"/>
              <a:buNone/>
              <a:defRPr sz="3200"/>
            </a:lvl4pPr>
            <a:lvl5pPr marL="2286000" lvl="4" indent="-228600" algn="ctr" rtl="0">
              <a:lnSpc>
                <a:spcPct val="100000"/>
              </a:lnSpc>
              <a:spcBef>
                <a:spcPts val="0"/>
              </a:spcBef>
              <a:spcAft>
                <a:spcPts val="0"/>
              </a:spcAft>
              <a:buClr>
                <a:srgbClr val="000000"/>
              </a:buClr>
              <a:buSzPts val="3200"/>
              <a:buNone/>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14" name="Google Shape;214;p37"/>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215"/>
        <p:cNvGrpSpPr/>
        <p:nvPr/>
      </p:nvGrpSpPr>
      <p:grpSpPr>
        <a:xfrm>
          <a:off x="0" y="0"/>
          <a:ext cx="0" cy="0"/>
          <a:chOff x="0" y="0"/>
          <a:chExt cx="0" cy="0"/>
        </a:xfrm>
      </p:grpSpPr>
      <p:sp>
        <p:nvSpPr>
          <p:cNvPr id="216" name="Google Shape;216;p38"/>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17" name="Google Shape;217;p38"/>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800"/>
              <a:buNone/>
              <a:defRPr/>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18" name="Google Shape;218;p38"/>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19" name="Google Shape;219;p3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20" name="Google Shape;220;p38"/>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p:bg>
      <p:bgPr>
        <a:blipFill rotWithShape="1">
          <a:blip r:embed="rId2">
            <a:alphaModFix/>
          </a:blip>
          <a:tile tx="0" ty="0" sx="99997" sy="99997" flip="none" algn="tl"/>
        </a:blipFill>
        <a:effectLst/>
      </p:bgPr>
    </p:bg>
    <p:spTree>
      <p:nvGrpSpPr>
        <p:cNvPr id="1" name="Shape 221"/>
        <p:cNvGrpSpPr/>
        <p:nvPr/>
      </p:nvGrpSpPr>
      <p:grpSpPr>
        <a:xfrm>
          <a:off x="0" y="0"/>
          <a:ext cx="0" cy="0"/>
          <a:chOff x="0" y="0"/>
          <a:chExt cx="0" cy="0"/>
        </a:xfrm>
      </p:grpSpPr>
      <p:sp>
        <p:nvSpPr>
          <p:cNvPr id="222" name="Google Shape;222;p39"/>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23" name="Google Shape;223;p39"/>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24" name="Google Shape;224;p39"/>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25" name="Google Shape;225;p39"/>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226"/>
        <p:cNvGrpSpPr/>
        <p:nvPr/>
      </p:nvGrpSpPr>
      <p:grpSpPr>
        <a:xfrm>
          <a:off x="0" y="0"/>
          <a:ext cx="0" cy="0"/>
          <a:chOff x="0" y="0"/>
          <a:chExt cx="0" cy="0"/>
        </a:xfrm>
      </p:grpSpPr>
      <p:sp>
        <p:nvSpPr>
          <p:cNvPr id="227" name="Google Shape;227;p4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28" name="Google Shape;228;p40"/>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None/>
              <a:defRPr sz="3200"/>
            </a:lvl1pPr>
            <a:lvl2pPr marL="914400" lvl="1" indent="-391160" algn="l" rtl="0">
              <a:lnSpc>
                <a:spcPct val="100000"/>
              </a:lnSpc>
              <a:spcBef>
                <a:spcPts val="2400"/>
              </a:spcBef>
              <a:spcAft>
                <a:spcPts val="0"/>
              </a:spcAft>
              <a:buClr>
                <a:srgbClr val="000000"/>
              </a:buClr>
              <a:buSzPts val="256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29" name="Google Shape;229;p40"/>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30" name="Google Shape;230;p4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31" name="Google Shape;231;p40"/>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bg>
      <p:bgPr>
        <a:blipFill rotWithShape="1">
          <a:blip r:embed="rId2">
            <a:alphaModFix/>
          </a:blip>
          <a:tile tx="0" ty="0" sx="99997" sy="99997" flip="none" algn="tl"/>
        </a:blipFill>
        <a:effectLst/>
      </p:bgPr>
    </p:bg>
    <p:spTree>
      <p:nvGrpSpPr>
        <p:cNvPr id="1" name="Shape 232"/>
        <p:cNvGrpSpPr/>
        <p:nvPr/>
      </p:nvGrpSpPr>
      <p:grpSpPr>
        <a:xfrm>
          <a:off x="0" y="0"/>
          <a:ext cx="0" cy="0"/>
          <a:chOff x="0" y="0"/>
          <a:chExt cx="0" cy="0"/>
        </a:xfrm>
      </p:grpSpPr>
      <p:sp>
        <p:nvSpPr>
          <p:cNvPr id="233" name="Google Shape;233;p41"/>
          <p:cNvSpPr/>
          <p:nvPr/>
        </p:nvSpPr>
        <p:spPr>
          <a:xfrm>
            <a:off x="-15627" y="-1003"/>
            <a:ext cx="13036200" cy="92970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34" name="Google Shape;234;p4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35" name="Google Shape;235;p41"/>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81000" algn="l" rtl="0">
              <a:lnSpc>
                <a:spcPct val="100000"/>
              </a:lnSpc>
              <a:spcBef>
                <a:spcPts val="2400"/>
              </a:spcBef>
              <a:spcAft>
                <a:spcPts val="0"/>
              </a:spcAft>
              <a:buClr>
                <a:srgbClr val="000000"/>
              </a:buClr>
              <a:buSzPts val="2400"/>
              <a:buChar char="•"/>
              <a:defRPr sz="3200"/>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36" name="Google Shape;236;p41"/>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37" name="Google Shape;237;p4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38" name="Google Shape;238;p41"/>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matchingName="タイトル（上）">
  <p:cSld name="タイトル（上）">
    <p:spTree>
      <p:nvGrpSpPr>
        <p:cNvPr id="1" name="Shape 239"/>
        <p:cNvGrpSpPr/>
        <p:nvPr/>
      </p:nvGrpSpPr>
      <p:grpSpPr>
        <a:xfrm>
          <a:off x="0" y="0"/>
          <a:ext cx="0" cy="0"/>
          <a:chOff x="0" y="0"/>
          <a:chExt cx="0" cy="0"/>
        </a:xfrm>
      </p:grpSpPr>
      <p:sp>
        <p:nvSpPr>
          <p:cNvPr id="240" name="Google Shape;240;p4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41" name="Google Shape;241;p42"/>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42" name="Google Shape;242;p4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43" name="Google Shape;243;p42"/>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2" name="Google Shape;32;p5"/>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None/>
              <a:defRPr sz="3200"/>
            </a:lvl1pPr>
            <a:lvl2pPr marL="914400" lvl="1" indent="-391160" algn="l" rtl="0">
              <a:lnSpc>
                <a:spcPct val="100000"/>
              </a:lnSpc>
              <a:spcBef>
                <a:spcPts val="2400"/>
              </a:spcBef>
              <a:spcAft>
                <a:spcPts val="0"/>
              </a:spcAft>
              <a:buClr>
                <a:srgbClr val="000000"/>
              </a:buClr>
              <a:buSzPts val="256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33" name="Google Shape;33;p5"/>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4" name="Google Shape;34;p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5"/>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4">
    <p:spTree>
      <p:nvGrpSpPr>
        <p:cNvPr id="1" name="Shape 244"/>
        <p:cNvGrpSpPr/>
        <p:nvPr/>
      </p:nvGrpSpPr>
      <p:grpSpPr>
        <a:xfrm>
          <a:off x="0" y="0"/>
          <a:ext cx="0" cy="0"/>
          <a:chOff x="0" y="0"/>
          <a:chExt cx="0" cy="0"/>
        </a:xfrm>
      </p:grpSpPr>
      <p:sp>
        <p:nvSpPr>
          <p:cNvPr id="245" name="Google Shape;245;p4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46" name="Google Shape;246;p4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sz="3200"/>
            </a:lvl1pPr>
            <a:lvl2pPr marL="914400" lvl="1" indent="-391160" algn="l" rtl="0">
              <a:lnSpc>
                <a:spcPct val="100000"/>
              </a:lnSpc>
              <a:spcBef>
                <a:spcPts val="2400"/>
              </a:spcBef>
              <a:spcAft>
                <a:spcPts val="0"/>
              </a:spcAft>
              <a:buClr>
                <a:srgbClr val="000000"/>
              </a:buClr>
              <a:buSzPts val="2560"/>
              <a:buFont typeface="Arial"/>
              <a:buChar char="•"/>
              <a:defRPr sz="3200">
                <a:latin typeface="Arial"/>
                <a:ea typeface="Arial"/>
                <a:cs typeface="Arial"/>
                <a:sym typeface="Arial"/>
              </a:defRPr>
            </a:lvl2pPr>
            <a:lvl3pPr marL="1371600" lvl="2"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3pPr>
            <a:lvl4pPr marL="1828800" lvl="3"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4pPr>
            <a:lvl5pPr marL="2286000" lvl="4"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47" name="Google Shape;247;p43"/>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48" name="Google Shape;248;p4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49" name="Google Shape;249;p4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250"/>
        <p:cNvGrpSpPr/>
        <p:nvPr/>
      </p:nvGrpSpPr>
      <p:grpSpPr>
        <a:xfrm>
          <a:off x="0" y="0"/>
          <a:ext cx="0" cy="0"/>
          <a:chOff x="0" y="0"/>
          <a:chExt cx="0" cy="0"/>
        </a:xfrm>
      </p:grpSpPr>
      <p:sp>
        <p:nvSpPr>
          <p:cNvPr id="251" name="Google Shape;251;p44"/>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1600"/>
              </a:spcBef>
              <a:spcAft>
                <a:spcPts val="0"/>
              </a:spcAft>
              <a:buClr>
                <a:srgbClr val="000000"/>
              </a:buClr>
              <a:buSzPts val="2400"/>
              <a:buNone/>
              <a:defRPr sz="2400" i="0" u="none" strike="noStrike" cap="none">
                <a:solidFill>
                  <a:srgbClr val="000000"/>
                </a:solidFill>
              </a:defRPr>
            </a:lvl1pPr>
            <a:lvl2pPr marR="0" lvl="1" algn="l" rtl="0">
              <a:lnSpc>
                <a:spcPct val="100000"/>
              </a:lnSpc>
              <a:spcBef>
                <a:spcPts val="160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2pPr>
            <a:lvl3pPr marR="0" lvl="2" algn="l" rtl="0">
              <a:lnSpc>
                <a:spcPct val="100000"/>
              </a:lnSpc>
              <a:spcBef>
                <a:spcPts val="1600"/>
              </a:spcBef>
              <a:spcAft>
                <a:spcPts val="0"/>
              </a:spcAft>
              <a:buClr>
                <a:srgbClr val="000000"/>
              </a:buClr>
              <a:buSzPts val="3000"/>
              <a:buFont typeface="Arial"/>
              <a:buChar char="✓"/>
              <a:defRPr sz="3000" b="0" i="0" u="none" strike="noStrike" cap="none">
                <a:solidFill>
                  <a:srgbClr val="000000"/>
                </a:solidFill>
                <a:latin typeface="Arial"/>
                <a:ea typeface="Arial"/>
                <a:cs typeface="Arial"/>
                <a:sym typeface="Arial"/>
              </a:defRPr>
            </a:lvl3pPr>
            <a:lvl4pPr marR="0" lvl="3"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4pPr>
            <a:lvl5pPr marR="0" lvl="4"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5pPr>
            <a:lvl6pPr marR="0" lvl="5"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252" name="Google Shape;252;p44"/>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53" name="Google Shape;253;p44"/>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1600"/>
              </a:spcBef>
              <a:spcAft>
                <a:spcPts val="0"/>
              </a:spcAft>
              <a:buClr>
                <a:srgbClr val="000000"/>
              </a:buClr>
              <a:buSzPts val="1350"/>
              <a:buChar char="•"/>
              <a:defRPr/>
            </a:lvl1pPr>
            <a:lvl2pPr marL="914400" lvl="1" indent="-342900" algn="l" rtl="0">
              <a:lnSpc>
                <a:spcPct val="100000"/>
              </a:lnSpc>
              <a:spcBef>
                <a:spcPts val="1600"/>
              </a:spcBef>
              <a:spcAft>
                <a:spcPts val="0"/>
              </a:spcAft>
              <a:buClr>
                <a:srgbClr val="000000"/>
              </a:buClr>
              <a:buSzPts val="1800"/>
              <a:buFont typeface="Arial"/>
              <a:buChar char="•"/>
              <a:defRPr sz="2400"/>
            </a:lvl2pPr>
            <a:lvl3pPr marL="1371600" lvl="2" indent="-342900" algn="l" rtl="0">
              <a:lnSpc>
                <a:spcPct val="100000"/>
              </a:lnSpc>
              <a:spcBef>
                <a:spcPts val="1600"/>
              </a:spcBef>
              <a:spcAft>
                <a:spcPts val="0"/>
              </a:spcAft>
              <a:buClr>
                <a:srgbClr val="000000"/>
              </a:buClr>
              <a:buSzPts val="1800"/>
              <a:buFont typeface="Arial"/>
              <a:buChar char="•"/>
              <a:defRPr sz="2400"/>
            </a:lvl3pPr>
            <a:lvl4pPr marL="1828800" lvl="3" indent="-342900" algn="l" rtl="0">
              <a:lnSpc>
                <a:spcPct val="100000"/>
              </a:lnSpc>
              <a:spcBef>
                <a:spcPts val="1600"/>
              </a:spcBef>
              <a:spcAft>
                <a:spcPts val="0"/>
              </a:spcAft>
              <a:buClr>
                <a:srgbClr val="000000"/>
              </a:buClr>
              <a:buSzPts val="1800"/>
              <a:buFont typeface="Arial"/>
              <a:buChar char="•"/>
              <a:defRPr sz="2400"/>
            </a:lvl4pPr>
            <a:lvl5pPr marL="2286000" lvl="4" indent="-342900" algn="l" rtl="0">
              <a:lnSpc>
                <a:spcPct val="100000"/>
              </a:lnSpc>
              <a:spcBef>
                <a:spcPts val="1600"/>
              </a:spcBef>
              <a:spcAft>
                <a:spcPts val="0"/>
              </a:spcAft>
              <a:buClr>
                <a:srgbClr val="000000"/>
              </a:buClr>
              <a:buSzPts val="1800"/>
              <a:buFont typeface="Arial"/>
              <a:buChar char="•"/>
              <a:defRPr sz="24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54" name="Google Shape;254;p44"/>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55" name="Google Shape;255;p4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56" name="Google Shape;256;p44"/>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257"/>
        <p:cNvGrpSpPr/>
        <p:nvPr/>
      </p:nvGrpSpPr>
      <p:grpSpPr>
        <a:xfrm>
          <a:off x="0" y="0"/>
          <a:ext cx="0" cy="0"/>
          <a:chOff x="0" y="0"/>
          <a:chExt cx="0" cy="0"/>
        </a:xfrm>
      </p:grpSpPr>
      <p:sp>
        <p:nvSpPr>
          <p:cNvPr id="258" name="Google Shape;258;p4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画像（縦長）">
  <p:cSld name="画像（縦長）">
    <p:bg>
      <p:bgPr>
        <a:blipFill rotWithShape="1">
          <a:blip r:embed="rId2">
            <a:alphaModFix/>
          </a:blip>
          <a:tile tx="0" ty="0" sx="99997" sy="99997" flip="none" algn="tl"/>
        </a:blipFill>
        <a:effectLst/>
      </p:bgPr>
    </p:bg>
    <p:spTree>
      <p:nvGrpSpPr>
        <p:cNvPr id="1" name="Shape 259"/>
        <p:cNvGrpSpPr/>
        <p:nvPr/>
      </p:nvGrpSpPr>
      <p:grpSpPr>
        <a:xfrm>
          <a:off x="0" y="0"/>
          <a:ext cx="0" cy="0"/>
          <a:chOff x="0" y="0"/>
          <a:chExt cx="0" cy="0"/>
        </a:xfrm>
      </p:grpSpPr>
      <p:sp>
        <p:nvSpPr>
          <p:cNvPr id="260" name="Google Shape;260;p46"/>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61" name="Google Shape;261;p46"/>
          <p:cNvSpPr>
            <a:spLocks noGrp="1"/>
          </p:cNvSpPr>
          <p:nvPr>
            <p:ph type="pic" idx="2"/>
          </p:nvPr>
        </p:nvSpPr>
        <p:spPr>
          <a:xfrm>
            <a:off x="3172417" y="635000"/>
            <a:ext cx="12357000" cy="8238000"/>
          </a:xfrm>
          <a:prstGeom prst="rect">
            <a:avLst/>
          </a:prstGeom>
          <a:noFill/>
          <a:ln>
            <a:noFill/>
          </a:ln>
          <a:effectLst>
            <a:outerShdw blurRad="127000" dist="114245"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262" name="Google Shape;262;p46"/>
          <p:cNvSpPr/>
          <p:nvPr/>
        </p:nvSpPr>
        <p:spPr>
          <a:xfrm>
            <a:off x="599644" y="618569"/>
            <a:ext cx="6293700" cy="8229600"/>
          </a:xfrm>
          <a:prstGeom prst="rect">
            <a:avLst/>
          </a:prstGeom>
          <a:solidFill>
            <a:srgbClr val="FFFFFF">
              <a:alpha val="96860"/>
            </a:srgbClr>
          </a:solidFill>
          <a:ln>
            <a:noFill/>
          </a:ln>
          <a:effectLst>
            <a:outerShdw blurRad="127000" dist="114245"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63" name="Google Shape;263;p46"/>
          <p:cNvSpPr txBox="1">
            <a:spLocks noGrp="1"/>
          </p:cNvSpPr>
          <p:nvPr>
            <p:ph type="title"/>
          </p:nvPr>
        </p:nvSpPr>
        <p:spPr>
          <a:xfrm>
            <a:off x="729335" y="903529"/>
            <a:ext cx="6028200" cy="2415600"/>
          </a:xfrm>
          <a:prstGeom prst="rect">
            <a:avLst/>
          </a:prstGeom>
          <a:noFill/>
          <a:ln>
            <a:noFill/>
          </a:ln>
        </p:spPr>
        <p:txBody>
          <a:bodyPr spcFirstLastPara="1" wrap="square" lIns="50800" tIns="50800" rIns="50800" bIns="50800" anchor="b" anchorCtr="0">
            <a:noAutofit/>
          </a:bodyPr>
          <a:lstStyle>
            <a:lvl1pPr lvl="0" algn="ctr" rtl="0">
              <a:lnSpc>
                <a:spcPct val="60000"/>
              </a:lnSpc>
              <a:spcBef>
                <a:spcPts val="0"/>
              </a:spcBef>
              <a:spcAft>
                <a:spcPts val="0"/>
              </a:spcAft>
              <a:buClr>
                <a:srgbClr val="DF1F00"/>
              </a:buClr>
              <a:buSzPts val="4800"/>
              <a:buFont typeface="Arial"/>
              <a:buNone/>
              <a:defRPr sz="4800">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64" name="Google Shape;264;p46"/>
          <p:cNvSpPr txBox="1">
            <a:spLocks noGrp="1"/>
          </p:cNvSpPr>
          <p:nvPr>
            <p:ph type="body" idx="1"/>
          </p:nvPr>
        </p:nvSpPr>
        <p:spPr>
          <a:xfrm>
            <a:off x="952500" y="4119320"/>
            <a:ext cx="5334000" cy="44286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228600" algn="l" rtl="0">
              <a:lnSpc>
                <a:spcPct val="100000"/>
              </a:lnSpc>
              <a:spcBef>
                <a:spcPts val="2400"/>
              </a:spcBef>
              <a:spcAft>
                <a:spcPts val="0"/>
              </a:spcAft>
              <a:buClr>
                <a:srgbClr val="000000"/>
              </a:buClr>
              <a:buSzPts val="1350"/>
              <a:buNone/>
              <a:defRPr/>
            </a:lvl6pPr>
            <a:lvl7pPr marL="3200400" lvl="6" indent="-228600" algn="l" rtl="0">
              <a:lnSpc>
                <a:spcPct val="100000"/>
              </a:lnSpc>
              <a:spcBef>
                <a:spcPts val="2400"/>
              </a:spcBef>
              <a:spcAft>
                <a:spcPts val="0"/>
              </a:spcAft>
              <a:buClr>
                <a:srgbClr val="000000"/>
              </a:buClr>
              <a:buSzPts val="1350"/>
              <a:buNone/>
              <a:defRPr/>
            </a:lvl7pPr>
            <a:lvl8pPr marL="3657600" lvl="7" indent="-228600" algn="l" rtl="0">
              <a:lnSpc>
                <a:spcPct val="100000"/>
              </a:lnSpc>
              <a:spcBef>
                <a:spcPts val="2400"/>
              </a:spcBef>
              <a:spcAft>
                <a:spcPts val="0"/>
              </a:spcAft>
              <a:buClr>
                <a:srgbClr val="000000"/>
              </a:buClr>
              <a:buSzPts val="1350"/>
              <a:buNone/>
              <a:defRPr/>
            </a:lvl8pPr>
            <a:lvl9pPr marL="4114800" lvl="8" indent="-228600" algn="l" rtl="0">
              <a:lnSpc>
                <a:spcPct val="100000"/>
              </a:lnSpc>
              <a:spcBef>
                <a:spcPts val="2400"/>
              </a:spcBef>
              <a:spcAft>
                <a:spcPts val="0"/>
              </a:spcAft>
              <a:buClr>
                <a:srgbClr val="000000"/>
              </a:buClr>
              <a:buSzPts val="1350"/>
              <a:buNone/>
              <a:defRPr/>
            </a:lvl9pPr>
          </a:lstStyle>
          <a:p>
            <a:endParaRPr/>
          </a:p>
        </p:txBody>
      </p:sp>
      <p:sp>
        <p:nvSpPr>
          <p:cNvPr id="265" name="Google Shape;265;p4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bg>
      <p:bgPr>
        <a:blipFill rotWithShape="1">
          <a:blip r:embed="rId2">
            <a:alphaModFix/>
          </a:blip>
          <a:tile tx="0" ty="0" sx="99997" sy="99997" flip="none" algn="tl"/>
        </a:blipFill>
        <a:effectLst/>
      </p:bgPr>
    </p:bg>
    <p:spTree>
      <p:nvGrpSpPr>
        <p:cNvPr id="1" name="Shape 36"/>
        <p:cNvGrpSpPr/>
        <p:nvPr/>
      </p:nvGrpSpPr>
      <p:grpSpPr>
        <a:xfrm>
          <a:off x="0" y="0"/>
          <a:ext cx="0" cy="0"/>
          <a:chOff x="0" y="0"/>
          <a:chExt cx="0" cy="0"/>
        </a:xfrm>
      </p:grpSpPr>
      <p:sp>
        <p:nvSpPr>
          <p:cNvPr id="37" name="Google Shape;37;p6"/>
          <p:cNvSpPr/>
          <p:nvPr/>
        </p:nvSpPr>
        <p:spPr>
          <a:xfrm>
            <a:off x="-15627" y="-1003"/>
            <a:ext cx="13036200" cy="92970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38" name="Google Shape;38;p6"/>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9" name="Google Shape;39;p6"/>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81000" algn="l" rtl="0">
              <a:lnSpc>
                <a:spcPct val="100000"/>
              </a:lnSpc>
              <a:spcBef>
                <a:spcPts val="2400"/>
              </a:spcBef>
              <a:spcAft>
                <a:spcPts val="0"/>
              </a:spcAft>
              <a:buClr>
                <a:srgbClr val="000000"/>
              </a:buClr>
              <a:buSzPts val="2400"/>
              <a:buChar char="•"/>
              <a:defRPr sz="3200"/>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40" name="Google Shape;40;p6"/>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41" name="Google Shape;41;p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42" name="Google Shape;42;p6"/>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タイトル（上）">
  <p:cSld name="タイトル（上）">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45" name="Google Shape;45;p7"/>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46" name="Google Shape;46;p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47" name="Google Shape;47;p7"/>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4">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50" name="Google Shape;50;p8"/>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sz="3200"/>
            </a:lvl1pPr>
            <a:lvl2pPr marL="914400" lvl="1" indent="-391160" algn="l" rtl="0">
              <a:lnSpc>
                <a:spcPct val="100000"/>
              </a:lnSpc>
              <a:spcBef>
                <a:spcPts val="2400"/>
              </a:spcBef>
              <a:spcAft>
                <a:spcPts val="0"/>
              </a:spcAft>
              <a:buClr>
                <a:srgbClr val="000000"/>
              </a:buClr>
              <a:buSzPts val="2560"/>
              <a:buFont typeface="Arial"/>
              <a:buChar char="•"/>
              <a:defRPr sz="3200">
                <a:latin typeface="Arial"/>
                <a:ea typeface="Arial"/>
                <a:cs typeface="Arial"/>
                <a:sym typeface="Arial"/>
              </a:defRPr>
            </a:lvl2pPr>
            <a:lvl3pPr marL="1371600" lvl="2"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3pPr>
            <a:lvl4pPr marL="1828800" lvl="3"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4pPr>
            <a:lvl5pPr marL="2286000" lvl="4"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51" name="Google Shape;51;p8"/>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52" name="Google Shape;52;p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53" name="Google Shape;53;p8"/>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54"/>
        <p:cNvGrpSpPr/>
        <p:nvPr/>
      </p:nvGrpSpPr>
      <p:grpSpPr>
        <a:xfrm>
          <a:off x="0" y="0"/>
          <a:ext cx="0" cy="0"/>
          <a:chOff x="0" y="0"/>
          <a:chExt cx="0" cy="0"/>
        </a:xfrm>
      </p:grpSpPr>
      <p:sp>
        <p:nvSpPr>
          <p:cNvPr id="55" name="Google Shape;55;p9"/>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1600"/>
              </a:spcBef>
              <a:spcAft>
                <a:spcPts val="0"/>
              </a:spcAft>
              <a:buClr>
                <a:srgbClr val="000000"/>
              </a:buClr>
              <a:buSzPts val="2400"/>
              <a:buNone/>
              <a:defRPr sz="2400" i="0" u="none" strike="noStrike" cap="none">
                <a:solidFill>
                  <a:srgbClr val="000000"/>
                </a:solidFill>
              </a:defRPr>
            </a:lvl1pPr>
            <a:lvl2pPr marR="0" lvl="1" algn="l" rtl="0">
              <a:lnSpc>
                <a:spcPct val="100000"/>
              </a:lnSpc>
              <a:spcBef>
                <a:spcPts val="160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2pPr>
            <a:lvl3pPr marR="0" lvl="2" algn="l" rtl="0">
              <a:lnSpc>
                <a:spcPct val="100000"/>
              </a:lnSpc>
              <a:spcBef>
                <a:spcPts val="1600"/>
              </a:spcBef>
              <a:spcAft>
                <a:spcPts val="0"/>
              </a:spcAft>
              <a:buClr>
                <a:srgbClr val="000000"/>
              </a:buClr>
              <a:buSzPts val="3000"/>
              <a:buFont typeface="Arial"/>
              <a:buChar char="✓"/>
              <a:defRPr sz="3000" b="0" i="0" u="none" strike="noStrike" cap="none">
                <a:solidFill>
                  <a:srgbClr val="000000"/>
                </a:solidFill>
                <a:latin typeface="Arial"/>
                <a:ea typeface="Arial"/>
                <a:cs typeface="Arial"/>
                <a:sym typeface="Arial"/>
              </a:defRPr>
            </a:lvl3pPr>
            <a:lvl4pPr marR="0" lvl="3"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4pPr>
            <a:lvl5pPr marR="0" lvl="4"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5pPr>
            <a:lvl6pPr marR="0" lvl="5"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56" name="Google Shape;56;p9"/>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57" name="Google Shape;57;p9"/>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1600"/>
              </a:spcBef>
              <a:spcAft>
                <a:spcPts val="0"/>
              </a:spcAft>
              <a:buClr>
                <a:srgbClr val="000000"/>
              </a:buClr>
              <a:buSzPts val="1350"/>
              <a:buChar char="•"/>
              <a:defRPr/>
            </a:lvl1pPr>
            <a:lvl2pPr marL="914400" lvl="1" indent="-342900" algn="l" rtl="0">
              <a:lnSpc>
                <a:spcPct val="100000"/>
              </a:lnSpc>
              <a:spcBef>
                <a:spcPts val="1600"/>
              </a:spcBef>
              <a:spcAft>
                <a:spcPts val="0"/>
              </a:spcAft>
              <a:buClr>
                <a:srgbClr val="000000"/>
              </a:buClr>
              <a:buSzPts val="1800"/>
              <a:buFont typeface="Arial"/>
              <a:buChar char="•"/>
              <a:defRPr sz="2400"/>
            </a:lvl2pPr>
            <a:lvl3pPr marL="1371600" lvl="2" indent="-342900" algn="l" rtl="0">
              <a:lnSpc>
                <a:spcPct val="100000"/>
              </a:lnSpc>
              <a:spcBef>
                <a:spcPts val="1600"/>
              </a:spcBef>
              <a:spcAft>
                <a:spcPts val="0"/>
              </a:spcAft>
              <a:buClr>
                <a:srgbClr val="000000"/>
              </a:buClr>
              <a:buSzPts val="1800"/>
              <a:buFont typeface="Arial"/>
              <a:buChar char="•"/>
              <a:defRPr sz="2400"/>
            </a:lvl3pPr>
            <a:lvl4pPr marL="1828800" lvl="3" indent="-342900" algn="l" rtl="0">
              <a:lnSpc>
                <a:spcPct val="100000"/>
              </a:lnSpc>
              <a:spcBef>
                <a:spcPts val="1600"/>
              </a:spcBef>
              <a:spcAft>
                <a:spcPts val="0"/>
              </a:spcAft>
              <a:buClr>
                <a:srgbClr val="000000"/>
              </a:buClr>
              <a:buSzPts val="1800"/>
              <a:buFont typeface="Arial"/>
              <a:buChar char="•"/>
              <a:defRPr sz="2400"/>
            </a:lvl4pPr>
            <a:lvl5pPr marL="2286000" lvl="4" indent="-342900" algn="l" rtl="0">
              <a:lnSpc>
                <a:spcPct val="100000"/>
              </a:lnSpc>
              <a:spcBef>
                <a:spcPts val="1600"/>
              </a:spcBef>
              <a:spcAft>
                <a:spcPts val="0"/>
              </a:spcAft>
              <a:buClr>
                <a:srgbClr val="000000"/>
              </a:buClr>
              <a:buSzPts val="1800"/>
              <a:buFont typeface="Arial"/>
              <a:buChar char="•"/>
              <a:defRPr sz="24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58" name="Google Shape;58;p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59" name="Google Shape;59;p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60" name="Google Shape;60;p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image" Target="../media/image1.jpg"/><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theme" Target="../theme/theme3.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051174" y="-3368"/>
            <a:ext cx="10517400" cy="16254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424242"/>
              </a:buClr>
              <a:buSzPts val="6400"/>
              <a:buFont typeface="M PLUS 1p"/>
              <a:buNone/>
              <a:defRPr sz="6400" b="1" i="0" u="none" strike="noStrike" cap="none">
                <a:solidFill>
                  <a:srgbClr val="424242"/>
                </a:solidFill>
                <a:latin typeface="M PLUS 1p"/>
                <a:ea typeface="M PLUS 1p"/>
                <a:cs typeface="M PLUS 1p"/>
                <a:sym typeface="M PLUS 1p"/>
              </a:defRPr>
            </a:lvl1pPr>
            <a:lvl2pPr marR="0" lvl="1"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2pPr>
            <a:lvl3pPr marR="0" lvl="2"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3pPr>
            <a:lvl4pPr marR="0" lvl="3"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4pPr>
            <a:lvl5pPr marR="0" lvl="4"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5pPr>
            <a:lvl6pPr marR="0" lvl="5"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6pPr>
            <a:lvl7pPr marR="0" lvl="6"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7pPr>
            <a:lvl8pPr marR="0" lvl="7"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8pPr>
            <a:lvl9pPr marR="0" lvl="8"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2024852" y="2031722"/>
            <a:ext cx="10570200" cy="7293300"/>
          </a:xfrm>
          <a:prstGeom prst="rect">
            <a:avLst/>
          </a:prstGeom>
          <a:noFill/>
          <a:ln>
            <a:noFill/>
          </a:ln>
        </p:spPr>
        <p:txBody>
          <a:bodyPr spcFirstLastPara="1" wrap="square" lIns="50800" tIns="50800" rIns="50800" bIns="50800" anchor="ctr" anchorCtr="0">
            <a:noAutofit/>
          </a:bodyPr>
          <a:lstStyle>
            <a:lvl1pPr marL="457200" marR="0" lvl="0" indent="-228600" algn="l" rtl="0">
              <a:lnSpc>
                <a:spcPct val="100000"/>
              </a:lnSpc>
              <a:spcBef>
                <a:spcPts val="1600"/>
              </a:spcBef>
              <a:spcAft>
                <a:spcPts val="0"/>
              </a:spcAft>
              <a:buClr>
                <a:srgbClr val="000000"/>
              </a:buClr>
              <a:buSzPts val="3800"/>
              <a:buNone/>
              <a:defRPr sz="3800" i="0" u="none" strike="noStrike" cap="none">
                <a:solidFill>
                  <a:srgbClr val="000000"/>
                </a:solidFill>
              </a:defRPr>
            </a:lvl1pPr>
            <a:lvl2pPr marL="914400" marR="0" lvl="1" indent="-228600" algn="l" rtl="0">
              <a:lnSpc>
                <a:spcPct val="100000"/>
              </a:lnSpc>
              <a:spcBef>
                <a:spcPts val="1600"/>
              </a:spcBef>
              <a:spcAft>
                <a:spcPts val="0"/>
              </a:spcAft>
              <a:buClr>
                <a:srgbClr val="000000"/>
              </a:buClr>
              <a:buSzPts val="3600"/>
              <a:buNone/>
              <a:defRPr sz="3600" i="0" u="none" strike="noStrike" cap="none">
                <a:solidFill>
                  <a:srgbClr val="000000"/>
                </a:solidFill>
              </a:defRPr>
            </a:lvl2pPr>
            <a:lvl3pPr marL="1371600" marR="0" lvl="2" indent="-431800" algn="l" rtl="0">
              <a:lnSpc>
                <a:spcPct val="100000"/>
              </a:lnSpc>
              <a:spcBef>
                <a:spcPts val="1600"/>
              </a:spcBef>
              <a:spcAft>
                <a:spcPts val="0"/>
              </a:spcAft>
              <a:buClr>
                <a:srgbClr val="000000"/>
              </a:buClr>
              <a:buSzPts val="3200"/>
              <a:buChar char="✓"/>
              <a:defRPr sz="3200" i="0" u="none" strike="noStrike" cap="none">
                <a:solidFill>
                  <a:srgbClr val="000000"/>
                </a:solidFill>
              </a:defRPr>
            </a:lvl3pPr>
            <a:lvl4pPr marL="1828800" marR="0" lvl="3"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4pPr>
            <a:lvl5pPr marL="2286000" marR="0" lvl="4"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5pPr>
            <a:lvl6pPr marL="2743200" marR="0" lvl="5" indent="-228600" algn="l" rtl="0">
              <a:lnSpc>
                <a:spcPct val="100000"/>
              </a:lnSpc>
              <a:spcBef>
                <a:spcPts val="1600"/>
              </a:spcBef>
              <a:spcAft>
                <a:spcPts val="0"/>
              </a:spcAft>
              <a:buClr>
                <a:srgbClr val="000000"/>
              </a:buClr>
              <a:buSzPts val="2400"/>
              <a:buNone/>
              <a:defRPr sz="2400" i="0" u="none" strike="noStrike" cap="none">
                <a:solidFill>
                  <a:srgbClr val="000000"/>
                </a:solidFill>
              </a:defRPr>
            </a:lvl6pPr>
            <a:lvl7pPr marL="3200400" marR="0" lvl="6" indent="-228600" algn="l" rtl="0">
              <a:lnSpc>
                <a:spcPct val="100000"/>
              </a:lnSpc>
              <a:spcBef>
                <a:spcPts val="1600"/>
              </a:spcBef>
              <a:spcAft>
                <a:spcPts val="0"/>
              </a:spcAft>
              <a:buClr>
                <a:srgbClr val="000000"/>
              </a:buClr>
              <a:buSzPts val="2400"/>
              <a:buNone/>
              <a:defRPr sz="2400" i="0" u="none" strike="noStrike" cap="none">
                <a:solidFill>
                  <a:srgbClr val="000000"/>
                </a:solidFill>
              </a:defRPr>
            </a:lvl7pPr>
            <a:lvl8pPr marL="3657600" marR="0" lvl="7" indent="-228600" algn="l" rtl="0">
              <a:lnSpc>
                <a:spcPct val="100000"/>
              </a:lnSpc>
              <a:spcBef>
                <a:spcPts val="1600"/>
              </a:spcBef>
              <a:spcAft>
                <a:spcPts val="0"/>
              </a:spcAft>
              <a:buClr>
                <a:srgbClr val="000000"/>
              </a:buClr>
              <a:buSzPts val="2400"/>
              <a:buNone/>
              <a:defRPr sz="2400" i="0" u="none" strike="noStrike" cap="none">
                <a:solidFill>
                  <a:srgbClr val="000000"/>
                </a:solidFill>
              </a:defRPr>
            </a:lvl8pPr>
            <a:lvl9pPr marL="4114800" marR="0" lvl="8" indent="-228600" algn="l" rtl="0">
              <a:lnSpc>
                <a:spcPct val="100000"/>
              </a:lnSpc>
              <a:spcBef>
                <a:spcPts val="1600"/>
              </a:spcBef>
              <a:spcAft>
                <a:spcPts val="0"/>
              </a:spcAft>
              <a:buClr>
                <a:srgbClr val="000000"/>
              </a:buClr>
              <a:buSzPts val="2400"/>
              <a:buNone/>
              <a:defRPr sz="2400" i="0" u="none" strike="noStrike" cap="none">
                <a:solidFill>
                  <a:srgbClr val="000000"/>
                </a:solidFill>
              </a:defRPr>
            </a:lvl9pPr>
          </a:lstStyle>
          <a:p>
            <a:endParaRPr/>
          </a:p>
        </p:txBody>
      </p:sp>
      <p:sp>
        <p:nvSpPr>
          <p:cNvPr id="8" name="Google Shape;8;p1"/>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9" name="Google Shape;9;p1"/>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pic>
        <p:nvPicPr>
          <p:cNvPr id="10" name="Google Shape;10;p1" descr="fujisakura.jpg"/>
          <p:cNvPicPr preferRelativeResize="0"/>
          <p:nvPr/>
        </p:nvPicPr>
        <p:blipFill rotWithShape="1">
          <a:blip r:embed="rId13">
            <a:alphaModFix/>
          </a:blip>
          <a:srcRect l="30078" r="57425"/>
          <a:stretch/>
        </p:blipFill>
        <p:spPr>
          <a:xfrm>
            <a:off x="-5438" y="4"/>
            <a:ext cx="1624963" cy="9753602"/>
          </a:xfrm>
          <a:prstGeom prst="rect">
            <a:avLst/>
          </a:prstGeom>
          <a:noFill/>
          <a:ln>
            <a:noFill/>
          </a:ln>
        </p:spPr>
      </p:pic>
      <p:sp>
        <p:nvSpPr>
          <p:cNvPr id="11" name="Google Shape;11;p1"/>
          <p:cNvSpPr/>
          <p:nvPr/>
        </p:nvSpPr>
        <p:spPr>
          <a:xfrm>
            <a:off x="447968" y="406244"/>
            <a:ext cx="711300" cy="711300"/>
          </a:xfrm>
          <a:prstGeom prst="ellipse">
            <a:avLst/>
          </a:prstGeom>
          <a:noFill/>
          <a:ln w="25400" cap="flat" cmpd="sng">
            <a:solidFill>
              <a:srgbClr val="FFFFFF"/>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2" name="Google Shape;12;p1"/>
          <p:cNvSpPr txBox="1">
            <a:spLocks noGrp="1"/>
          </p:cNvSpPr>
          <p:nvPr>
            <p:ph type="sldNum" idx="12"/>
          </p:nvPr>
        </p:nvSpPr>
        <p:spPr>
          <a:xfrm>
            <a:off x="451365" y="584044"/>
            <a:ext cx="7113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
        <p:cNvGrpSpPr/>
        <p:nvPr/>
      </p:nvGrpSpPr>
      <p:grpSpPr>
        <a:xfrm>
          <a:off x="0" y="0"/>
          <a:ext cx="0" cy="0"/>
          <a:chOff x="0" y="0"/>
          <a:chExt cx="0" cy="0"/>
        </a:xfrm>
      </p:grpSpPr>
      <p:sp>
        <p:nvSpPr>
          <p:cNvPr id="76" name="Google Shape;76;p1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marR="0" lvl="0"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1pPr>
            <a:lvl2pPr marR="0" lvl="1"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2pPr>
            <a:lvl3pPr marR="0" lvl="2"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3pPr>
            <a:lvl4pPr marR="0" lvl="3"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4pPr>
            <a:lvl5pPr marR="0" lvl="4"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5pPr>
            <a:lvl6pPr marR="0" lvl="5"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6pPr>
            <a:lvl7pPr marR="0" lvl="6"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7pPr>
            <a:lvl8pPr marR="0" lvl="7"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8pPr>
            <a:lvl9pPr marR="0" lvl="8"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9pPr>
          </a:lstStyle>
          <a:p>
            <a:endParaRPr/>
          </a:p>
        </p:txBody>
      </p:sp>
      <p:sp>
        <p:nvSpPr>
          <p:cNvPr id="77" name="Google Shape;77;p13"/>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78" name="Google Shape;78;p1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
        <p:nvSpPr>
          <p:cNvPr id="79" name="Google Shape;79;p1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80" name="Google Shape;80;p1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ctr" anchorCtr="0">
            <a:noAutofit/>
          </a:bodyPr>
          <a:lstStyle>
            <a:lvl1pPr marL="457200" marR="0" lvl="0"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L="914400" marR="0" lvl="1"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L="1371600" marR="0" lvl="2"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L="1828800" marR="0" lvl="3"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L="2286000" marR="0" lvl="4"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L="2743200" marR="0" lvl="5"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L="3200400" marR="0" lvl="6"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L="3657600" marR="0" lvl="7"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L="4114800" marR="0" lvl="8"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1"/>
        <p:cNvGrpSpPr/>
        <p:nvPr/>
      </p:nvGrpSpPr>
      <p:grpSpPr>
        <a:xfrm>
          <a:off x="0" y="0"/>
          <a:ext cx="0" cy="0"/>
          <a:chOff x="0" y="0"/>
          <a:chExt cx="0" cy="0"/>
        </a:xfrm>
      </p:grpSpPr>
      <p:sp>
        <p:nvSpPr>
          <p:cNvPr id="202" name="Google Shape;202;p36"/>
          <p:cNvSpPr txBox="1">
            <a:spLocks noGrp="1"/>
          </p:cNvSpPr>
          <p:nvPr>
            <p:ph type="title"/>
          </p:nvPr>
        </p:nvSpPr>
        <p:spPr>
          <a:xfrm>
            <a:off x="2051174" y="-3368"/>
            <a:ext cx="10517400" cy="16254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424242"/>
              </a:buClr>
              <a:buSzPts val="6400"/>
              <a:buFont typeface="M PLUS 1p"/>
              <a:buNone/>
              <a:defRPr sz="6400" b="1" i="0" u="none" strike="noStrike" cap="none">
                <a:solidFill>
                  <a:srgbClr val="424242"/>
                </a:solidFill>
                <a:latin typeface="M PLUS 1p"/>
                <a:ea typeface="M PLUS 1p"/>
                <a:cs typeface="M PLUS 1p"/>
                <a:sym typeface="M PLUS 1p"/>
              </a:defRPr>
            </a:lvl1pPr>
            <a:lvl2pPr marR="0" lvl="1"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2pPr>
            <a:lvl3pPr marR="0" lvl="2"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3pPr>
            <a:lvl4pPr marR="0" lvl="3"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4pPr>
            <a:lvl5pPr marR="0" lvl="4"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5pPr>
            <a:lvl6pPr marR="0" lvl="5"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6pPr>
            <a:lvl7pPr marR="0" lvl="6"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7pPr>
            <a:lvl8pPr marR="0" lvl="7"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8pPr>
            <a:lvl9pPr marR="0" lvl="8"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9pPr>
          </a:lstStyle>
          <a:p>
            <a:endParaRPr/>
          </a:p>
        </p:txBody>
      </p:sp>
      <p:sp>
        <p:nvSpPr>
          <p:cNvPr id="203" name="Google Shape;203;p36"/>
          <p:cNvSpPr txBox="1">
            <a:spLocks noGrp="1"/>
          </p:cNvSpPr>
          <p:nvPr>
            <p:ph type="body" idx="1"/>
          </p:nvPr>
        </p:nvSpPr>
        <p:spPr>
          <a:xfrm>
            <a:off x="2024852" y="2031722"/>
            <a:ext cx="10570200" cy="7293300"/>
          </a:xfrm>
          <a:prstGeom prst="rect">
            <a:avLst/>
          </a:prstGeom>
          <a:noFill/>
          <a:ln>
            <a:noFill/>
          </a:ln>
        </p:spPr>
        <p:txBody>
          <a:bodyPr spcFirstLastPara="1" wrap="square" lIns="50800" tIns="50800" rIns="50800" bIns="50800" anchor="ctr" anchorCtr="0">
            <a:noAutofit/>
          </a:bodyPr>
          <a:lstStyle>
            <a:lvl1pPr marL="457200" marR="0" lvl="0" indent="-228600" algn="l" rtl="0">
              <a:lnSpc>
                <a:spcPct val="100000"/>
              </a:lnSpc>
              <a:spcBef>
                <a:spcPts val="1600"/>
              </a:spcBef>
              <a:spcAft>
                <a:spcPts val="0"/>
              </a:spcAft>
              <a:buClr>
                <a:srgbClr val="000000"/>
              </a:buClr>
              <a:buSzPts val="3800"/>
              <a:buNone/>
              <a:defRPr sz="3800" i="0" u="none" strike="noStrike" cap="none">
                <a:solidFill>
                  <a:srgbClr val="000000"/>
                </a:solidFill>
              </a:defRPr>
            </a:lvl1pPr>
            <a:lvl2pPr marL="914400" marR="0" lvl="1" indent="-228600" algn="l" rtl="0">
              <a:lnSpc>
                <a:spcPct val="100000"/>
              </a:lnSpc>
              <a:spcBef>
                <a:spcPts val="1600"/>
              </a:spcBef>
              <a:spcAft>
                <a:spcPts val="0"/>
              </a:spcAft>
              <a:buClr>
                <a:srgbClr val="000000"/>
              </a:buClr>
              <a:buSzPts val="3600"/>
              <a:buNone/>
              <a:defRPr sz="3600" i="0" u="none" strike="noStrike" cap="none">
                <a:solidFill>
                  <a:srgbClr val="000000"/>
                </a:solidFill>
              </a:defRPr>
            </a:lvl2pPr>
            <a:lvl3pPr marL="1371600" marR="0" lvl="2" indent="-431800" algn="l" rtl="0">
              <a:lnSpc>
                <a:spcPct val="100000"/>
              </a:lnSpc>
              <a:spcBef>
                <a:spcPts val="1600"/>
              </a:spcBef>
              <a:spcAft>
                <a:spcPts val="0"/>
              </a:spcAft>
              <a:buClr>
                <a:srgbClr val="000000"/>
              </a:buClr>
              <a:buSzPts val="3200"/>
              <a:buChar char="✓"/>
              <a:defRPr sz="3200" i="0" u="none" strike="noStrike" cap="none">
                <a:solidFill>
                  <a:srgbClr val="000000"/>
                </a:solidFill>
              </a:defRPr>
            </a:lvl3pPr>
            <a:lvl4pPr marL="1828800" marR="0" lvl="3"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4pPr>
            <a:lvl5pPr marL="2286000" marR="0" lvl="4"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5pPr>
            <a:lvl6pPr marL="2743200" marR="0" lvl="5" indent="-228600" algn="l" rtl="0">
              <a:lnSpc>
                <a:spcPct val="100000"/>
              </a:lnSpc>
              <a:spcBef>
                <a:spcPts val="1600"/>
              </a:spcBef>
              <a:spcAft>
                <a:spcPts val="0"/>
              </a:spcAft>
              <a:buClr>
                <a:srgbClr val="000000"/>
              </a:buClr>
              <a:buSzPts val="2400"/>
              <a:buNone/>
              <a:defRPr sz="2400" i="0" u="none" strike="noStrike" cap="none">
                <a:solidFill>
                  <a:srgbClr val="000000"/>
                </a:solidFill>
              </a:defRPr>
            </a:lvl6pPr>
            <a:lvl7pPr marL="3200400" marR="0" lvl="6" indent="-228600" algn="l" rtl="0">
              <a:lnSpc>
                <a:spcPct val="100000"/>
              </a:lnSpc>
              <a:spcBef>
                <a:spcPts val="1600"/>
              </a:spcBef>
              <a:spcAft>
                <a:spcPts val="0"/>
              </a:spcAft>
              <a:buClr>
                <a:srgbClr val="000000"/>
              </a:buClr>
              <a:buSzPts val="2400"/>
              <a:buNone/>
              <a:defRPr sz="2400" i="0" u="none" strike="noStrike" cap="none">
                <a:solidFill>
                  <a:srgbClr val="000000"/>
                </a:solidFill>
              </a:defRPr>
            </a:lvl7pPr>
            <a:lvl8pPr marL="3657600" marR="0" lvl="7" indent="-228600" algn="l" rtl="0">
              <a:lnSpc>
                <a:spcPct val="100000"/>
              </a:lnSpc>
              <a:spcBef>
                <a:spcPts val="1600"/>
              </a:spcBef>
              <a:spcAft>
                <a:spcPts val="0"/>
              </a:spcAft>
              <a:buClr>
                <a:srgbClr val="000000"/>
              </a:buClr>
              <a:buSzPts val="2400"/>
              <a:buNone/>
              <a:defRPr sz="2400" i="0" u="none" strike="noStrike" cap="none">
                <a:solidFill>
                  <a:srgbClr val="000000"/>
                </a:solidFill>
              </a:defRPr>
            </a:lvl8pPr>
            <a:lvl9pPr marL="4114800" marR="0" lvl="8" indent="-228600" algn="l" rtl="0">
              <a:lnSpc>
                <a:spcPct val="100000"/>
              </a:lnSpc>
              <a:spcBef>
                <a:spcPts val="1600"/>
              </a:spcBef>
              <a:spcAft>
                <a:spcPts val="0"/>
              </a:spcAft>
              <a:buClr>
                <a:srgbClr val="000000"/>
              </a:buClr>
              <a:buSzPts val="2400"/>
              <a:buNone/>
              <a:defRPr sz="2400" i="0" u="none" strike="noStrike" cap="none">
                <a:solidFill>
                  <a:srgbClr val="000000"/>
                </a:solidFill>
              </a:defRPr>
            </a:lvl9pPr>
          </a:lstStyle>
          <a:p>
            <a:endParaRPr/>
          </a:p>
        </p:txBody>
      </p:sp>
      <p:sp>
        <p:nvSpPr>
          <p:cNvPr id="204" name="Google Shape;204;p36"/>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05" name="Google Shape;205;p36"/>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pic>
        <p:nvPicPr>
          <p:cNvPr id="206" name="Google Shape;206;p36" descr="fujisakura.jpg"/>
          <p:cNvPicPr preferRelativeResize="0"/>
          <p:nvPr/>
        </p:nvPicPr>
        <p:blipFill rotWithShape="1">
          <a:blip r:embed="rId12">
            <a:alphaModFix/>
          </a:blip>
          <a:srcRect l="30078" r="57425"/>
          <a:stretch/>
        </p:blipFill>
        <p:spPr>
          <a:xfrm>
            <a:off x="-5438" y="4"/>
            <a:ext cx="1624963" cy="9753602"/>
          </a:xfrm>
          <a:prstGeom prst="rect">
            <a:avLst/>
          </a:prstGeom>
          <a:noFill/>
          <a:ln>
            <a:noFill/>
          </a:ln>
        </p:spPr>
      </p:pic>
      <p:sp>
        <p:nvSpPr>
          <p:cNvPr id="207" name="Google Shape;207;p36"/>
          <p:cNvSpPr/>
          <p:nvPr/>
        </p:nvSpPr>
        <p:spPr>
          <a:xfrm>
            <a:off x="447968" y="406244"/>
            <a:ext cx="711300" cy="711300"/>
          </a:xfrm>
          <a:prstGeom prst="ellipse">
            <a:avLst/>
          </a:prstGeom>
          <a:noFill/>
          <a:ln w="25400" cap="flat" cmpd="sng">
            <a:solidFill>
              <a:srgbClr val="FFFFFF"/>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08" name="Google Shape;208;p36"/>
          <p:cNvSpPr txBox="1">
            <a:spLocks noGrp="1"/>
          </p:cNvSpPr>
          <p:nvPr>
            <p:ph type="sldNum" idx="12"/>
          </p:nvPr>
        </p:nvSpPr>
        <p:spPr>
          <a:xfrm>
            <a:off x="451365" y="584044"/>
            <a:ext cx="7113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9.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1.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4.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9.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9.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0.xml"/></Relationships>
</file>

<file path=ppt/slides/_rels/slide91.xml.rels><?xml version="1.0" encoding="UTF-8" standalone="yes"?>
<Relationships xmlns="http://schemas.openxmlformats.org/package/2006/relationships"><Relationship Id="rId3" Type="http://schemas.openxmlformats.org/officeDocument/2006/relationships/hyperlink" Target="https://docs.google.com/spreadsheets/d/1ileXmdkYg0v1n9oSWFJmQ-ssLGc7xsxmTCq4ze_YnjI/edit#gid=0" TargetMode="External"/><Relationship Id="rId2" Type="http://schemas.openxmlformats.org/officeDocument/2006/relationships/notesSlide" Target="../notesSlides/notesSlide87.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7"/>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chemeClr val="accent5"/>
              </a:buClr>
              <a:buSzPts val="6400"/>
              <a:buFont typeface="Arial"/>
              <a:buNone/>
            </a:pPr>
            <a:r>
              <a:rPr lang="en-US">
                <a:solidFill>
                  <a:schemeClr val="accent5"/>
                </a:solidFill>
              </a:rPr>
              <a:t>IT日本語1</a:t>
            </a:r>
            <a:endParaRPr>
              <a:solidFill>
                <a:schemeClr val="accent5"/>
              </a:solidFill>
            </a:endParaRPr>
          </a:p>
        </p:txBody>
      </p:sp>
      <p:sp>
        <p:nvSpPr>
          <p:cNvPr id="271" name="Google Shape;271;p47"/>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ctr" anchorCtr="0">
            <a:normAutofit/>
          </a:bodyPr>
          <a:lstStyle/>
          <a:p>
            <a:pPr marL="0" lvl="0" indent="0" algn="ctr" rtl="0">
              <a:lnSpc>
                <a:spcPct val="100000"/>
              </a:lnSpc>
              <a:spcBef>
                <a:spcPts val="0"/>
              </a:spcBef>
              <a:spcAft>
                <a:spcPts val="0"/>
              </a:spcAft>
              <a:buClr>
                <a:srgbClr val="000000"/>
              </a:buClr>
              <a:buSzPts val="3200"/>
              <a:buFont typeface="Arial"/>
              <a:buNone/>
            </a:pPr>
            <a:r>
              <a:rPr lang="en-US"/>
              <a:t>4</a:t>
            </a:r>
            <a:r>
              <a:rPr lang="en-US" sz="3200">
                <a:latin typeface="Arial"/>
                <a:ea typeface="Arial"/>
                <a:cs typeface="Arial"/>
                <a:sym typeface="Arial"/>
              </a:rPr>
              <a:t>.</a:t>
            </a:r>
            <a:r>
              <a:rPr lang="en-US"/>
              <a:t>IPアドレス</a:t>
            </a:r>
            <a:endParaRPr/>
          </a:p>
        </p:txBody>
      </p:sp>
      <p:sp>
        <p:nvSpPr>
          <p:cNvPr id="272" name="Google Shape;272;p47"/>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5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ポート番号</a:t>
            </a:r>
            <a:endParaRPr b="0"/>
          </a:p>
        </p:txBody>
      </p:sp>
      <p:sp>
        <p:nvSpPr>
          <p:cNvPr id="333" name="Google Shape;333;p5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10</a:t>
            </a:fld>
            <a:endParaRPr/>
          </a:p>
        </p:txBody>
      </p:sp>
      <p:sp>
        <p:nvSpPr>
          <p:cNvPr id="334" name="Google Shape;334;p56"/>
          <p:cNvSpPr txBox="1"/>
          <p:nvPr/>
        </p:nvSpPr>
        <p:spPr>
          <a:xfrm>
            <a:off x="730800" y="2588925"/>
            <a:ext cx="119865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000" dirty="0" err="1"/>
              <a:t>IPアドレスが個々のコンピュータを識別するのに対し、ポート番号個々の</a:t>
            </a:r>
            <a:r>
              <a:rPr lang="en-US" sz="3000" u="sng">
                <a:solidFill>
                  <a:schemeClr val="accent5"/>
                </a:solidFill>
              </a:rPr>
              <a:t>                           </a:t>
            </a:r>
            <a:r>
              <a:rPr lang="en-US" sz="3000" dirty="0" err="1"/>
              <a:t>を識別します</a:t>
            </a:r>
            <a:r>
              <a:rPr lang="en-US" sz="3000" dirty="0"/>
              <a:t>。</a:t>
            </a:r>
            <a:endParaRPr sz="3000" dirty="0"/>
          </a:p>
          <a:p>
            <a:pPr marL="0" lvl="0" indent="0" algn="l" rtl="0">
              <a:lnSpc>
                <a:spcPct val="115000"/>
              </a:lnSpc>
              <a:spcBef>
                <a:spcPts val="2000"/>
              </a:spcBef>
              <a:spcAft>
                <a:spcPts val="0"/>
              </a:spcAft>
              <a:buClr>
                <a:schemeClr val="dk1"/>
              </a:buClr>
              <a:buSzPts val="1100"/>
              <a:buFont typeface="Arial"/>
              <a:buNone/>
            </a:pPr>
            <a:r>
              <a:rPr lang="en-US" sz="3000" dirty="0"/>
              <a:t>例えば、一台のコンピュータで複数のアプリケーションを用いて通信を行う時に、それぞれのパケットがどのアプリケーションのものであるかを示します。</a:t>
            </a:r>
            <a:endParaRPr sz="3000" dirty="0"/>
          </a:p>
          <a:p>
            <a:pPr marL="0" lvl="0" indent="0" algn="l" rtl="0">
              <a:lnSpc>
                <a:spcPct val="115000"/>
              </a:lnSpc>
              <a:spcBef>
                <a:spcPts val="2000"/>
              </a:spcBef>
              <a:spcAft>
                <a:spcPts val="0"/>
              </a:spcAft>
              <a:buClr>
                <a:schemeClr val="dk1"/>
              </a:buClr>
              <a:buSzPts val="1100"/>
              <a:buFont typeface="Arial"/>
              <a:buNone/>
            </a:pPr>
            <a:r>
              <a:rPr lang="en-US" sz="3000" dirty="0"/>
              <a:t>ポート番号のうち、0〜1023は</a:t>
            </a:r>
            <a:r>
              <a:rPr lang="en-US" sz="3000" u="sng" dirty="0">
                <a:solidFill>
                  <a:schemeClr val="accent5"/>
                </a:solidFill>
              </a:rPr>
              <a:t>                          </a:t>
            </a:r>
            <a:r>
              <a:rPr lang="en-US" sz="3000" dirty="0" err="1"/>
              <a:t>と呼ばれ</a:t>
            </a:r>
            <a:r>
              <a:rPr lang="en-US" sz="3000" dirty="0"/>
              <a:t>、</a:t>
            </a:r>
            <a:endParaRPr sz="3000" dirty="0"/>
          </a:p>
          <a:p>
            <a:pPr marL="0" lvl="0" indent="0" algn="l" rtl="0">
              <a:lnSpc>
                <a:spcPct val="115000"/>
              </a:lnSpc>
              <a:spcBef>
                <a:spcPts val="0"/>
              </a:spcBef>
              <a:spcAft>
                <a:spcPts val="0"/>
              </a:spcAft>
              <a:buClr>
                <a:schemeClr val="dk1"/>
              </a:buClr>
              <a:buSzPts val="1100"/>
              <a:buFont typeface="Arial"/>
              <a:buNone/>
            </a:pPr>
            <a:r>
              <a:rPr lang="en-US" sz="3000" dirty="0" err="1"/>
              <a:t>よく使われるプロトコル用に予約されています</a:t>
            </a:r>
            <a:r>
              <a:rPr lang="en-US" sz="3000" dirty="0"/>
              <a:t>。</a:t>
            </a:r>
            <a:endParaRPr sz="3000" dirty="0"/>
          </a:p>
          <a:p>
            <a:pPr marL="0" lvl="0" indent="0" algn="l" rtl="0">
              <a:lnSpc>
                <a:spcPct val="115000"/>
              </a:lnSpc>
              <a:spcBef>
                <a:spcPts val="0"/>
              </a:spcBef>
              <a:spcAft>
                <a:spcPts val="0"/>
              </a:spcAft>
              <a:buClr>
                <a:schemeClr val="dk1"/>
              </a:buClr>
              <a:buSzPts val="1100"/>
              <a:buFont typeface="Arial"/>
              <a:buNone/>
            </a:pPr>
            <a:r>
              <a:rPr lang="en-US" sz="3000" dirty="0" err="1"/>
              <a:t>例えば、HTTPは</a:t>
            </a:r>
            <a:r>
              <a:rPr lang="en-US" sz="3000" u="sng" dirty="0">
                <a:solidFill>
                  <a:schemeClr val="accent5"/>
                </a:solidFill>
              </a:rPr>
              <a:t>　　　　</a:t>
            </a:r>
            <a:r>
              <a:rPr lang="en-US" sz="3000" dirty="0" err="1"/>
              <a:t>番です</a:t>
            </a:r>
            <a:r>
              <a:rPr lang="en-US" sz="3000" dirty="0"/>
              <a:t>。</a:t>
            </a:r>
            <a:endParaRPr sz="3000" dirty="0"/>
          </a:p>
          <a:p>
            <a:pPr marL="0" lvl="0" indent="0" algn="l" rtl="0">
              <a:lnSpc>
                <a:spcPct val="115000"/>
              </a:lnSpc>
              <a:spcBef>
                <a:spcPts val="0"/>
              </a:spcBef>
              <a:spcAft>
                <a:spcPts val="0"/>
              </a:spcAft>
              <a:buClr>
                <a:schemeClr val="dk1"/>
              </a:buClr>
              <a:buSzPts val="1100"/>
              <a:buFont typeface="Arial"/>
              <a:buNone/>
            </a:pPr>
            <a:r>
              <a:rPr lang="en-US" sz="3000" dirty="0"/>
              <a:t>1024以降は、クライアント側の送信元ポートとして割り当てられています。</a:t>
            </a:r>
            <a:endParaRPr sz="3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5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TCPとUDP</a:t>
            </a:r>
            <a:endParaRPr b="0"/>
          </a:p>
        </p:txBody>
      </p:sp>
      <p:sp>
        <p:nvSpPr>
          <p:cNvPr id="340" name="Google Shape;340;p5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11</a:t>
            </a:fld>
            <a:endParaRPr/>
          </a:p>
        </p:txBody>
      </p:sp>
      <p:sp>
        <p:nvSpPr>
          <p:cNvPr id="341" name="Google Shape;341;p57"/>
          <p:cNvSpPr txBox="1"/>
          <p:nvPr/>
        </p:nvSpPr>
        <p:spPr>
          <a:xfrm>
            <a:off x="577500" y="2294050"/>
            <a:ext cx="124272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600">
                <a:solidFill>
                  <a:schemeClr val="dk1"/>
                </a:solidFill>
              </a:rPr>
              <a:t>通信の信頼性を確保するトランスポート層にはTCPと</a:t>
            </a:r>
            <a:endParaRPr sz="36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600">
                <a:solidFill>
                  <a:schemeClr val="dk1"/>
                </a:solidFill>
              </a:rPr>
              <a:t>UDPの２種類のプロトコルがあります。</a:t>
            </a:r>
            <a:endParaRPr sz="36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36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600">
                <a:solidFill>
                  <a:schemeClr val="dk1"/>
                </a:solidFill>
              </a:rPr>
              <a:t>確実に届けるための厳密な仕組みの</a:t>
            </a:r>
            <a:r>
              <a:rPr lang="en-US" sz="3600" u="sng">
                <a:solidFill>
                  <a:schemeClr val="accent5"/>
                </a:solidFill>
              </a:rPr>
              <a:t>              </a:t>
            </a:r>
            <a:r>
              <a:rPr lang="en-US" sz="3600">
                <a:solidFill>
                  <a:schemeClr val="dk1"/>
                </a:solidFill>
              </a:rPr>
              <a:t>に対して、</a:t>
            </a:r>
            <a:endParaRPr sz="36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600">
                <a:solidFill>
                  <a:schemeClr val="dk1"/>
                </a:solidFill>
              </a:rPr>
              <a:t>チェックを省き素早く届けるための仕組みが </a:t>
            </a:r>
            <a:r>
              <a:rPr lang="en-US" sz="3600" u="sng">
                <a:solidFill>
                  <a:schemeClr val="accent5"/>
                </a:solidFill>
              </a:rPr>
              <a:t>             </a:t>
            </a:r>
            <a:r>
              <a:rPr lang="en-US" sz="3600">
                <a:solidFill>
                  <a:schemeClr val="dk1"/>
                </a:solidFill>
              </a:rPr>
              <a:t>です。</a:t>
            </a:r>
            <a:endParaRPr sz="36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2800"/>
          </a:p>
          <a:p>
            <a:pPr marL="0" lvl="0" indent="0" algn="l" rtl="0">
              <a:lnSpc>
                <a:spcPct val="115000"/>
              </a:lnSpc>
              <a:spcBef>
                <a:spcPts val="0"/>
              </a:spcBef>
              <a:spcAft>
                <a:spcPts val="0"/>
              </a:spcAft>
              <a:buClr>
                <a:schemeClr val="dk1"/>
              </a:buClr>
              <a:buSzPts val="1100"/>
              <a:buFont typeface="Arial"/>
              <a:buNone/>
            </a:pPr>
            <a:endParaRPr sz="2800"/>
          </a:p>
          <a:p>
            <a:pPr marL="0" lvl="0" indent="0" algn="l" rtl="0">
              <a:lnSpc>
                <a:spcPct val="115000"/>
              </a:lnSpc>
              <a:spcBef>
                <a:spcPts val="0"/>
              </a:spcBef>
              <a:spcAft>
                <a:spcPts val="0"/>
              </a:spcAft>
              <a:buClr>
                <a:schemeClr val="dk1"/>
              </a:buClr>
              <a:buSzPts val="1100"/>
              <a:buFont typeface="Arial"/>
              <a:buNone/>
            </a:pPr>
            <a:endParaRPr sz="2800" b="1"/>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5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電子メールの仕組み</a:t>
            </a:r>
            <a:endParaRPr b="0"/>
          </a:p>
        </p:txBody>
      </p:sp>
      <p:sp>
        <p:nvSpPr>
          <p:cNvPr id="347" name="Google Shape;347;p5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12</a:t>
            </a:fld>
            <a:endParaRPr/>
          </a:p>
        </p:txBody>
      </p:sp>
      <p:sp>
        <p:nvSpPr>
          <p:cNvPr id="348" name="Google Shape;348;p58"/>
          <p:cNvSpPr txBox="1"/>
          <p:nvPr/>
        </p:nvSpPr>
        <p:spPr>
          <a:xfrm>
            <a:off x="730800" y="2284125"/>
            <a:ext cx="11986500" cy="6808200"/>
          </a:xfrm>
          <a:prstGeom prst="rect">
            <a:avLst/>
          </a:prstGeom>
          <a:noFill/>
          <a:ln>
            <a:noFill/>
          </a:ln>
        </p:spPr>
        <p:txBody>
          <a:bodyPr spcFirstLastPara="1" wrap="square" lIns="50800" tIns="50800" rIns="50800" bIns="50800" anchor="t" anchorCtr="0">
            <a:normAutofit/>
          </a:bodyPr>
          <a:lstStyle/>
          <a:p>
            <a:pPr marL="0" lvl="0" indent="0" algn="l" rtl="0">
              <a:spcBef>
                <a:spcPts val="0"/>
              </a:spcBef>
              <a:spcAft>
                <a:spcPts val="0"/>
              </a:spcAft>
              <a:buClr>
                <a:schemeClr val="dk1"/>
              </a:buClr>
              <a:buSzPts val="1100"/>
              <a:buFont typeface="Arial"/>
              <a:buNone/>
            </a:pPr>
            <a:endParaRPr sz="2800"/>
          </a:p>
        </p:txBody>
      </p:sp>
      <p:pic>
        <p:nvPicPr>
          <p:cNvPr id="349" name="Google Shape;349;p58"/>
          <p:cNvPicPr preferRelativeResize="0"/>
          <p:nvPr/>
        </p:nvPicPr>
        <p:blipFill>
          <a:blip r:embed="rId3">
            <a:alphaModFix/>
          </a:blip>
          <a:stretch>
            <a:fillRect/>
          </a:stretch>
        </p:blipFill>
        <p:spPr>
          <a:xfrm>
            <a:off x="819707" y="2836294"/>
            <a:ext cx="11365400" cy="4081013"/>
          </a:xfrm>
          <a:prstGeom prst="rect">
            <a:avLst/>
          </a:prstGeom>
          <a:noFill/>
          <a:ln w="9525" cap="flat" cmpd="sng">
            <a:solidFill>
              <a:schemeClr val="dk2"/>
            </a:solidFill>
            <a:prstDash val="solid"/>
            <a:round/>
            <a:headEnd type="none" w="sm" len="sm"/>
            <a:tailEnd type="none" w="sm" len="sm"/>
          </a:ln>
        </p:spPr>
      </p:pic>
      <p:sp>
        <p:nvSpPr>
          <p:cNvPr id="350" name="Google Shape;350;p58"/>
          <p:cNvSpPr txBox="1"/>
          <p:nvPr/>
        </p:nvSpPr>
        <p:spPr>
          <a:xfrm>
            <a:off x="730800" y="7320075"/>
            <a:ext cx="12449100" cy="1772100"/>
          </a:xfrm>
          <a:prstGeom prst="rect">
            <a:avLst/>
          </a:prstGeom>
          <a:noFill/>
          <a:ln>
            <a:noFill/>
          </a:ln>
        </p:spPr>
        <p:txBody>
          <a:bodyPr spcFirstLastPara="1" wrap="square" lIns="50800" tIns="50800" rIns="50800" bIns="50800" anchor="t" anchorCtr="0">
            <a:normAutofit/>
          </a:bodyPr>
          <a:lstStyle/>
          <a:p>
            <a:pPr marL="0" lvl="0" indent="0" algn="l" rtl="0">
              <a:lnSpc>
                <a:spcPct val="150000"/>
              </a:lnSpc>
              <a:spcBef>
                <a:spcPts val="0"/>
              </a:spcBef>
              <a:spcAft>
                <a:spcPts val="0"/>
              </a:spcAft>
              <a:buClr>
                <a:schemeClr val="dk1"/>
              </a:buClr>
              <a:buSzPts val="1100"/>
              <a:buFont typeface="Arial"/>
              <a:buNone/>
            </a:pPr>
            <a:r>
              <a:rPr lang="en-US" sz="2800"/>
              <a:t>メール送信のプロトコル：</a:t>
            </a:r>
            <a:r>
              <a:rPr lang="en-US" sz="2800" u="sng">
                <a:solidFill>
                  <a:schemeClr val="accent5"/>
                </a:solidFill>
              </a:rPr>
              <a:t>                    </a:t>
            </a:r>
            <a:r>
              <a:rPr lang="en-US" sz="2800" u="sng">
                <a:solidFill>
                  <a:schemeClr val="lt1"/>
                </a:solidFill>
              </a:rPr>
              <a:t> </a:t>
            </a:r>
            <a:r>
              <a:rPr lang="en-US" sz="2800">
                <a:solidFill>
                  <a:schemeClr val="lt1"/>
                </a:solidFill>
              </a:rPr>
              <a:t>. </a:t>
            </a:r>
            <a:r>
              <a:rPr lang="en-US" sz="2800"/>
              <a:t>  </a:t>
            </a:r>
            <a:r>
              <a:rPr lang="en-US" sz="2800" b="1" u="sng">
                <a:solidFill>
                  <a:schemeClr val="accent5"/>
                </a:solidFill>
              </a:rPr>
              <a:t>                </a:t>
            </a:r>
            <a:endParaRPr sz="2800" b="1" u="sng">
              <a:solidFill>
                <a:schemeClr val="accent5"/>
              </a:solidFill>
            </a:endParaRPr>
          </a:p>
          <a:p>
            <a:pPr marL="0" lvl="0" indent="0" algn="l" rtl="0">
              <a:lnSpc>
                <a:spcPct val="150000"/>
              </a:lnSpc>
              <a:spcBef>
                <a:spcPts val="0"/>
              </a:spcBef>
              <a:spcAft>
                <a:spcPts val="0"/>
              </a:spcAft>
              <a:buClr>
                <a:schemeClr val="dk1"/>
              </a:buClr>
              <a:buSzPts val="1100"/>
              <a:buFont typeface="Arial"/>
              <a:buNone/>
            </a:pPr>
            <a:r>
              <a:rPr lang="en-US" sz="2800"/>
              <a:t>メールサーバから</a:t>
            </a:r>
            <a:r>
              <a:rPr lang="en-US" sz="2800">
                <a:solidFill>
                  <a:schemeClr val="dk1"/>
                </a:solidFill>
              </a:rPr>
              <a:t>メールを</a:t>
            </a:r>
            <a:r>
              <a:rPr lang="en-US" sz="2800"/>
              <a:t>取り出すプロトコル：</a:t>
            </a:r>
            <a:r>
              <a:rPr lang="en-US" sz="2800" u="sng">
                <a:solidFill>
                  <a:schemeClr val="accent5"/>
                </a:solidFill>
              </a:rPr>
              <a:t>                  </a:t>
            </a:r>
            <a:r>
              <a:rPr lang="en-US" sz="2800" b="1" u="sng">
                <a:solidFill>
                  <a:schemeClr val="lt1"/>
                </a:solidFill>
              </a:rPr>
              <a:t>.</a:t>
            </a:r>
            <a:endParaRPr sz="2800" b="1" u="sng">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59"/>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C63024"/>
              </a:buClr>
              <a:buSzPts val="6400"/>
              <a:buFont typeface="Arial"/>
              <a:buNone/>
            </a:pPr>
            <a:r>
              <a:rPr lang="en-US"/>
              <a:t>IPアドレス</a:t>
            </a:r>
            <a:endParaRPr/>
          </a:p>
        </p:txBody>
      </p:sp>
      <p:sp>
        <p:nvSpPr>
          <p:cNvPr id="356" name="Google Shape;356;p59"/>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6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IPアドレスとは</a:t>
            </a:r>
            <a:endParaRPr b="0"/>
          </a:p>
        </p:txBody>
      </p:sp>
      <p:sp>
        <p:nvSpPr>
          <p:cNvPr id="362" name="Google Shape;362;p6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14</a:t>
            </a:fld>
            <a:endParaRPr/>
          </a:p>
        </p:txBody>
      </p:sp>
      <p:sp>
        <p:nvSpPr>
          <p:cNvPr id="363" name="Google Shape;363;p60"/>
          <p:cNvSpPr txBox="1"/>
          <p:nvPr/>
        </p:nvSpPr>
        <p:spPr>
          <a:xfrm>
            <a:off x="657050" y="2151425"/>
            <a:ext cx="117126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200"/>
              <a:t>インターネットではTCP/IPというプロトコルを使って通信が</a:t>
            </a:r>
            <a:br>
              <a:rPr lang="en-US" sz="3200"/>
            </a:br>
            <a:r>
              <a:rPr lang="en-US" sz="3200"/>
              <a:t>行われています。TCP/IPのネットワークでは通信相手を特定</a:t>
            </a:r>
            <a:br>
              <a:rPr lang="en-US" sz="3200"/>
            </a:br>
            <a:r>
              <a:rPr lang="en-US" sz="3200"/>
              <a:t>するため、コンピュータや通信機器1つ1つにそれぞれ世界中で一意の認識番号が割り振られています。この番号をIPアドレスといいます。言わばTCP/IPネットワーク世界での住所です。</a:t>
            </a:r>
            <a:endParaRPr sz="3200"/>
          </a:p>
          <a:p>
            <a:pPr marL="0" lvl="0" indent="0" algn="l" rtl="0">
              <a:lnSpc>
                <a:spcPct val="115000"/>
              </a:lnSpc>
              <a:spcBef>
                <a:spcPts val="2500"/>
              </a:spcBef>
              <a:spcAft>
                <a:spcPts val="2500"/>
              </a:spcAft>
              <a:buClr>
                <a:schemeClr val="dk1"/>
              </a:buClr>
              <a:buSzPts val="1100"/>
              <a:buFont typeface="Arial"/>
              <a:buNone/>
            </a:pPr>
            <a:endParaRPr sz="3200"/>
          </a:p>
        </p:txBody>
      </p:sp>
      <p:pic>
        <p:nvPicPr>
          <p:cNvPr id="364" name="Google Shape;364;p60"/>
          <p:cNvPicPr preferRelativeResize="0"/>
          <p:nvPr/>
        </p:nvPicPr>
        <p:blipFill rotWithShape="1">
          <a:blip r:embed="rId3">
            <a:alphaModFix/>
          </a:blip>
          <a:srcRect l="7749" t="11995"/>
          <a:stretch/>
        </p:blipFill>
        <p:spPr>
          <a:xfrm>
            <a:off x="1713475" y="5178075"/>
            <a:ext cx="9102774" cy="4334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D2CD4DA-61AE-42AD-A023-97637AF2132A}"/>
              </a:ext>
            </a:extLst>
          </p:cNvPr>
          <p:cNvSpPr>
            <a:spLocks noGrp="1"/>
          </p:cNvSpPr>
          <p:nvPr>
            <p:ph type="title"/>
          </p:nvPr>
        </p:nvSpPr>
        <p:spPr/>
        <p:txBody>
          <a:bodyPr/>
          <a:lstStyle/>
          <a:p>
            <a:r>
              <a:rPr lang="vi-VN" sz="2800" dirty="0" err="1"/>
              <a:t>Truyền</a:t>
            </a:r>
            <a:r>
              <a:rPr lang="vi-VN" sz="2800" dirty="0"/>
              <a:t> thông trên </a:t>
            </a:r>
            <a:r>
              <a:rPr lang="vi-VN" sz="2800" dirty="0" err="1"/>
              <a:t>internet</a:t>
            </a:r>
            <a:r>
              <a:rPr lang="vi-VN" sz="2800" dirty="0"/>
              <a:t> </a:t>
            </a:r>
            <a:r>
              <a:rPr lang="vi-VN" sz="2800" dirty="0" err="1"/>
              <a:t>truyền</a:t>
            </a:r>
            <a:r>
              <a:rPr lang="vi-VN" sz="2800" dirty="0"/>
              <a:t> thông </a:t>
            </a:r>
            <a:r>
              <a:rPr lang="vi-VN" sz="2800" dirty="0" err="1"/>
              <a:t>được</a:t>
            </a:r>
            <a:r>
              <a:rPr lang="vi-VN" sz="2800" dirty="0"/>
              <a:t> </a:t>
            </a:r>
            <a:r>
              <a:rPr lang="vi-VN" sz="2800" dirty="0" err="1"/>
              <a:t>thực</a:t>
            </a:r>
            <a:r>
              <a:rPr lang="vi-VN" sz="2800" dirty="0"/>
              <a:t> </a:t>
            </a:r>
            <a:r>
              <a:rPr lang="vi-VN" sz="2800" dirty="0" err="1"/>
              <a:t>hiện</a:t>
            </a:r>
            <a:r>
              <a:rPr lang="vi-VN" sz="2800" dirty="0"/>
              <a:t> </a:t>
            </a:r>
            <a:r>
              <a:rPr lang="vi-VN" sz="2800" dirty="0" err="1"/>
              <a:t>bằng</a:t>
            </a:r>
            <a:r>
              <a:rPr lang="vi-VN" sz="2800" dirty="0"/>
              <a:t> </a:t>
            </a:r>
            <a:r>
              <a:rPr lang="vi-VN" sz="2800" dirty="0" err="1"/>
              <a:t>cách</a:t>
            </a:r>
            <a:r>
              <a:rPr lang="vi-VN" sz="2800" dirty="0"/>
              <a:t> </a:t>
            </a:r>
            <a:r>
              <a:rPr lang="vi-VN" sz="2800" dirty="0" err="1"/>
              <a:t>sử</a:t>
            </a:r>
            <a:r>
              <a:rPr lang="vi-VN" sz="2800" dirty="0"/>
              <a:t> </a:t>
            </a:r>
            <a:r>
              <a:rPr lang="vi-VN" sz="2800" dirty="0" err="1"/>
              <a:t>dụng</a:t>
            </a:r>
            <a:r>
              <a:rPr lang="vi-VN" sz="2800" dirty="0"/>
              <a:t> giao </a:t>
            </a:r>
            <a:r>
              <a:rPr lang="vi-VN" sz="2800" dirty="0" err="1"/>
              <a:t>thức</a:t>
            </a:r>
            <a:r>
              <a:rPr lang="vi-VN" sz="2800" dirty="0"/>
              <a:t> TCP/IP. </a:t>
            </a:r>
            <a:r>
              <a:rPr lang="vi-VN" sz="2800" dirty="0" err="1"/>
              <a:t>Để</a:t>
            </a:r>
            <a:r>
              <a:rPr lang="vi-VN" sz="2800" dirty="0"/>
              <a:t> </a:t>
            </a:r>
            <a:r>
              <a:rPr lang="vi-VN" sz="2800" dirty="0" err="1"/>
              <a:t>tìm</a:t>
            </a:r>
            <a:r>
              <a:rPr lang="vi-VN" sz="2800" dirty="0"/>
              <a:t> </a:t>
            </a:r>
            <a:r>
              <a:rPr lang="vi-VN" sz="2800" dirty="0" err="1"/>
              <a:t>kiếm</a:t>
            </a:r>
            <a:r>
              <a:rPr lang="vi-VN" sz="2800" dirty="0"/>
              <a:t> </a:t>
            </a:r>
            <a:r>
              <a:rPr lang="vi-VN" sz="2800" dirty="0" err="1"/>
              <a:t>đối</a:t>
            </a:r>
            <a:r>
              <a:rPr lang="vi-VN" sz="2800" dirty="0"/>
              <a:t> </a:t>
            </a:r>
            <a:r>
              <a:rPr lang="vi-VN" sz="2800" dirty="0" err="1"/>
              <a:t>tượng</a:t>
            </a:r>
            <a:r>
              <a:rPr lang="vi-VN" sz="2800" dirty="0"/>
              <a:t> </a:t>
            </a:r>
            <a:r>
              <a:rPr lang="vi-VN" sz="2800" dirty="0" err="1"/>
              <a:t>truyền</a:t>
            </a:r>
            <a:r>
              <a:rPr lang="vi-VN" sz="2800" dirty="0"/>
              <a:t> thông trong </a:t>
            </a:r>
            <a:r>
              <a:rPr lang="vi-VN" sz="2800" dirty="0" err="1"/>
              <a:t>mạng</a:t>
            </a:r>
            <a:r>
              <a:rPr lang="vi-VN" sz="2800" dirty="0"/>
              <a:t> TCP/IP </a:t>
            </a:r>
            <a:r>
              <a:rPr lang="vi-VN" sz="2800" dirty="0" err="1"/>
              <a:t>thì</a:t>
            </a:r>
            <a:r>
              <a:rPr lang="vi-VN" sz="2800" dirty="0"/>
              <a:t> </a:t>
            </a:r>
            <a:r>
              <a:rPr lang="vi-VN" sz="2800" dirty="0" err="1"/>
              <a:t>mỗi</a:t>
            </a:r>
            <a:r>
              <a:rPr lang="vi-VN" sz="2800" dirty="0"/>
              <a:t> </a:t>
            </a:r>
            <a:r>
              <a:rPr lang="vi-VN" sz="2800" dirty="0" err="1"/>
              <a:t>máy</a:t>
            </a:r>
            <a:r>
              <a:rPr lang="vi-VN" sz="2800" dirty="0"/>
              <a:t> tinh hay </a:t>
            </a:r>
            <a:r>
              <a:rPr lang="vi-VN" sz="2800" dirty="0" err="1"/>
              <a:t>máy</a:t>
            </a:r>
            <a:r>
              <a:rPr lang="vi-VN" sz="2800" dirty="0"/>
              <a:t> </a:t>
            </a:r>
            <a:r>
              <a:rPr lang="vi-VN" sz="2800" dirty="0" err="1"/>
              <a:t>truyền</a:t>
            </a:r>
            <a:r>
              <a:rPr lang="vi-VN" sz="2800" dirty="0"/>
              <a:t> thông </a:t>
            </a:r>
            <a:r>
              <a:rPr lang="vi-VN" sz="2800" dirty="0" err="1"/>
              <a:t>sẽ</a:t>
            </a:r>
            <a:r>
              <a:rPr lang="vi-VN" sz="2800" dirty="0"/>
              <a:t> </a:t>
            </a:r>
            <a:r>
              <a:rPr lang="vi-VN" sz="2800" dirty="0" err="1"/>
              <a:t>được</a:t>
            </a:r>
            <a:r>
              <a:rPr lang="vi-VN" sz="2800" dirty="0"/>
              <a:t> ganh cho 1 </a:t>
            </a:r>
            <a:r>
              <a:rPr lang="vi-VN" sz="2800" dirty="0" err="1"/>
              <a:t>số</a:t>
            </a:r>
            <a:r>
              <a:rPr lang="vi-VN" sz="2800" dirty="0"/>
              <a:t> </a:t>
            </a:r>
            <a:r>
              <a:rPr lang="vi-VN" sz="2800" dirty="0" err="1"/>
              <a:t>định</a:t>
            </a:r>
            <a:r>
              <a:rPr lang="vi-VN" sz="2800" dirty="0"/>
              <a:t> danh duy </a:t>
            </a:r>
            <a:r>
              <a:rPr lang="vi-VN" sz="2800" dirty="0" err="1"/>
              <a:t>nhất</a:t>
            </a:r>
            <a:r>
              <a:rPr lang="vi-VN" sz="2800" dirty="0"/>
              <a:t> trên </a:t>
            </a:r>
            <a:r>
              <a:rPr lang="vi-VN" sz="2800" dirty="0" err="1"/>
              <a:t>thế</a:t>
            </a:r>
            <a:r>
              <a:rPr lang="vi-VN" sz="2800" dirty="0"/>
              <a:t> </a:t>
            </a:r>
            <a:r>
              <a:rPr lang="vi-VN" sz="2800" dirty="0" err="1"/>
              <a:t>giới</a:t>
            </a:r>
            <a:r>
              <a:rPr lang="vi-VN" sz="2800" dirty="0"/>
              <a:t>. </a:t>
            </a:r>
            <a:r>
              <a:rPr lang="vi-VN" sz="2800" dirty="0" err="1"/>
              <a:t>Số</a:t>
            </a:r>
            <a:r>
              <a:rPr lang="vi-VN" sz="2800" dirty="0"/>
              <a:t> </a:t>
            </a:r>
            <a:r>
              <a:rPr lang="vi-VN" sz="2800" dirty="0" err="1"/>
              <a:t>này</a:t>
            </a:r>
            <a:r>
              <a:rPr lang="vi-VN" sz="2800" dirty="0"/>
              <a:t> </a:t>
            </a:r>
            <a:r>
              <a:rPr lang="vi-VN" sz="2800" dirty="0" err="1"/>
              <a:t>gọi</a:t>
            </a:r>
            <a:r>
              <a:rPr lang="vi-VN" sz="2800" dirty="0"/>
              <a:t> </a:t>
            </a:r>
            <a:r>
              <a:rPr lang="vi-VN" sz="2800" dirty="0" err="1"/>
              <a:t>là</a:t>
            </a:r>
            <a:r>
              <a:rPr lang="vi-VN" sz="2800" dirty="0"/>
              <a:t> </a:t>
            </a:r>
            <a:r>
              <a:rPr lang="vi-VN" sz="2800" dirty="0" err="1"/>
              <a:t>địa</a:t>
            </a:r>
            <a:r>
              <a:rPr lang="vi-VN" sz="2800" dirty="0"/>
              <a:t> </a:t>
            </a:r>
            <a:r>
              <a:rPr lang="vi-VN" sz="2800" dirty="0" err="1"/>
              <a:t>chỉ</a:t>
            </a:r>
            <a:r>
              <a:rPr lang="vi-VN" sz="2800" dirty="0"/>
              <a:t> IP. </a:t>
            </a:r>
            <a:r>
              <a:rPr lang="vi-VN" sz="2800" dirty="0" err="1"/>
              <a:t>Có</a:t>
            </a:r>
            <a:r>
              <a:rPr lang="vi-VN" sz="2800" dirty="0"/>
              <a:t> </a:t>
            </a:r>
            <a:r>
              <a:rPr lang="vi-VN" sz="2800" dirty="0" err="1"/>
              <a:t>thể</a:t>
            </a:r>
            <a:r>
              <a:rPr lang="vi-VN" sz="2800" dirty="0"/>
              <a:t> </a:t>
            </a:r>
            <a:r>
              <a:rPr lang="vi-VN" sz="2800" dirty="0" err="1"/>
              <a:t>nói</a:t>
            </a:r>
            <a:r>
              <a:rPr lang="vi-VN" sz="2800" dirty="0"/>
              <a:t> </a:t>
            </a:r>
            <a:r>
              <a:rPr lang="vi-VN" sz="2800" dirty="0" err="1"/>
              <a:t>địa</a:t>
            </a:r>
            <a:r>
              <a:rPr lang="vi-VN" sz="2800" dirty="0"/>
              <a:t> </a:t>
            </a:r>
            <a:r>
              <a:rPr lang="vi-VN" sz="2800" dirty="0" err="1"/>
              <a:t>chỉ</a:t>
            </a:r>
            <a:r>
              <a:rPr lang="vi-VN" sz="2800" dirty="0"/>
              <a:t> IP </a:t>
            </a:r>
            <a:r>
              <a:rPr lang="vi-VN" sz="2800" dirty="0" err="1"/>
              <a:t>chính</a:t>
            </a:r>
            <a:r>
              <a:rPr lang="vi-VN" sz="2800" dirty="0"/>
              <a:t> </a:t>
            </a:r>
            <a:r>
              <a:rPr lang="vi-VN" sz="2800" dirty="0" err="1"/>
              <a:t>là</a:t>
            </a:r>
            <a:r>
              <a:rPr lang="vi-VN" sz="2800" dirty="0"/>
              <a:t> </a:t>
            </a:r>
            <a:r>
              <a:rPr lang="vi-VN" sz="2800" dirty="0" err="1"/>
              <a:t>địa</a:t>
            </a:r>
            <a:r>
              <a:rPr lang="vi-VN" sz="2800" dirty="0"/>
              <a:t> </a:t>
            </a:r>
            <a:r>
              <a:rPr lang="vi-VN" sz="2800" dirty="0" err="1"/>
              <a:t>chỉ</a:t>
            </a:r>
            <a:r>
              <a:rPr lang="vi-VN" sz="2800" dirty="0"/>
              <a:t> trên </a:t>
            </a:r>
            <a:r>
              <a:rPr lang="vi-VN" sz="2800" dirty="0" err="1"/>
              <a:t>thế</a:t>
            </a:r>
            <a:r>
              <a:rPr lang="vi-VN" sz="2800" dirty="0"/>
              <a:t> </a:t>
            </a:r>
            <a:r>
              <a:rPr lang="vi-VN" sz="2800" dirty="0" err="1"/>
              <a:t>giới</a:t>
            </a:r>
            <a:r>
              <a:rPr lang="vi-VN" sz="2800" dirty="0"/>
              <a:t> </a:t>
            </a:r>
            <a:r>
              <a:rPr lang="vi-VN" sz="2800" dirty="0" err="1"/>
              <a:t>mạng</a:t>
            </a:r>
            <a:r>
              <a:rPr lang="vi-VN" sz="2800" dirty="0"/>
              <a:t> TCP/IP.</a:t>
            </a:r>
          </a:p>
        </p:txBody>
      </p:sp>
    </p:spTree>
    <p:extLst>
      <p:ext uri="{BB962C8B-B14F-4D97-AF65-F5344CB8AC3E}">
        <p14:creationId xmlns:p14="http://schemas.microsoft.com/office/powerpoint/2010/main" val="11117493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6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370" name="Google Shape;370;p6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16</a:t>
            </a:fld>
            <a:endParaRPr/>
          </a:p>
        </p:txBody>
      </p:sp>
      <p:sp>
        <p:nvSpPr>
          <p:cNvPr id="371" name="Google Shape;371;p61"/>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372" name="Google Shape;372;p61"/>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6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17</a:t>
            </a:fld>
            <a:endParaRPr/>
          </a:p>
        </p:txBody>
      </p:sp>
      <p:sp>
        <p:nvSpPr>
          <p:cNvPr id="378" name="Google Shape;378;p6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379" name="Google Shape;379;p62"/>
          <p:cNvGraphicFramePr/>
          <p:nvPr/>
        </p:nvGraphicFramePr>
        <p:xfrm>
          <a:off x="660650" y="2206050"/>
          <a:ext cx="11391675" cy="4868500"/>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通信相手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特定する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一意</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認識番号</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割り振る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言わば</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6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18</a:t>
            </a:fld>
            <a:endParaRPr/>
          </a:p>
        </p:txBody>
      </p:sp>
      <p:sp>
        <p:nvSpPr>
          <p:cNvPr id="385" name="Google Shape;385;p6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386" name="Google Shape;386;p63"/>
          <p:cNvGraphicFramePr/>
          <p:nvPr/>
        </p:nvGraphicFramePr>
        <p:xfrm>
          <a:off x="660650" y="2206050"/>
          <a:ext cx="11391675" cy="4868500"/>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通信相手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特定する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一意</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認識番号</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割り振る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言わば</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6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19</a:t>
            </a:fld>
            <a:endParaRPr/>
          </a:p>
        </p:txBody>
      </p:sp>
      <p:sp>
        <p:nvSpPr>
          <p:cNvPr id="392" name="Google Shape;392;p6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393" name="Google Shape;393;p64"/>
          <p:cNvGraphicFramePr/>
          <p:nvPr/>
        </p:nvGraphicFramePr>
        <p:xfrm>
          <a:off x="660650" y="2206050"/>
          <a:ext cx="11391675" cy="4868500"/>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Đối tác truyền thông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Chỉ định, xác định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Duy nhất</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Số định danh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Chia cho, gán cho</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Có thể nói</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8"/>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C63024"/>
              </a:buClr>
              <a:buSzPts val="6400"/>
              <a:buFont typeface="Arial"/>
              <a:buNone/>
            </a:pPr>
            <a:r>
              <a:rPr lang="en-US" sz="6400" b="0" i="0" u="none" strike="noStrike" cap="none">
                <a:solidFill>
                  <a:srgbClr val="C63024"/>
                </a:solidFill>
                <a:latin typeface="Arial"/>
                <a:ea typeface="Arial"/>
                <a:cs typeface="Arial"/>
                <a:sym typeface="Arial"/>
              </a:rPr>
              <a:t>小テスト</a:t>
            </a:r>
            <a:endParaRPr/>
          </a:p>
        </p:txBody>
      </p:sp>
      <p:sp>
        <p:nvSpPr>
          <p:cNvPr id="278" name="Google Shape;278;p48"/>
          <p:cNvSpPr txBox="1">
            <a:spLocks noGrp="1"/>
          </p:cNvSpPr>
          <p:nvPr>
            <p:ph type="sldNum" idx="12"/>
          </p:nvPr>
        </p:nvSpPr>
        <p:spPr>
          <a:xfrm>
            <a:off x="12352551" y="9114940"/>
            <a:ext cx="2811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6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399" name="Google Shape;399;p65"/>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20</a:t>
            </a:fld>
            <a:endParaRPr/>
          </a:p>
        </p:txBody>
      </p:sp>
      <p:sp>
        <p:nvSpPr>
          <p:cNvPr id="400" name="Google Shape;400;p65"/>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rgbClr val="000000"/>
                </a:solidFill>
                <a:latin typeface="Arial"/>
                <a:ea typeface="Arial"/>
                <a:cs typeface="Arial"/>
                <a:sym typeface="Arial"/>
              </a:rPr>
              <a:t>文章を作ってみましょう</a:t>
            </a:r>
            <a:endParaRPr/>
          </a:p>
        </p:txBody>
      </p:sp>
      <p:pic>
        <p:nvPicPr>
          <p:cNvPr id="401" name="Google Shape;401;p65"/>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66"/>
          <p:cNvSpPr txBox="1"/>
          <p:nvPr/>
        </p:nvSpPr>
        <p:spPr>
          <a:xfrm>
            <a:off x="833900" y="2610575"/>
            <a:ext cx="11535900" cy="3080700"/>
          </a:xfrm>
          <a:prstGeom prst="rect">
            <a:avLst/>
          </a:prstGeom>
          <a:noFill/>
          <a:ln>
            <a:noFill/>
          </a:ln>
        </p:spPr>
        <p:txBody>
          <a:bodyPr spcFirstLastPara="1" wrap="square" lIns="50800" tIns="50800" rIns="50800" bIns="50800" anchor="ctr" anchorCtr="0">
            <a:noAutofit/>
          </a:bodyPr>
          <a:lstStyle/>
          <a:p>
            <a:pPr marL="508000" marR="0" lvl="0" indent="-565150" algn="l" rtl="0">
              <a:lnSpc>
                <a:spcPct val="150000"/>
              </a:lnSpc>
              <a:spcBef>
                <a:spcPts val="0"/>
              </a:spcBef>
              <a:spcAft>
                <a:spcPts val="0"/>
              </a:spcAft>
              <a:buClr>
                <a:srgbClr val="000000"/>
              </a:buClr>
              <a:buSzPts val="4300"/>
              <a:buFont typeface="Arial"/>
              <a:buAutoNum type="arabicPeriod"/>
            </a:pPr>
            <a:r>
              <a:rPr lang="en-US" sz="4300"/>
              <a:t>新しい言葉</a:t>
            </a:r>
            <a:r>
              <a:rPr lang="en-US" sz="4300" b="0" i="0" u="none" strike="noStrike" cap="none">
                <a:solidFill>
                  <a:srgbClr val="000000"/>
                </a:solidFill>
                <a:latin typeface="Arial"/>
                <a:ea typeface="Arial"/>
                <a:cs typeface="Arial"/>
                <a:sym typeface="Arial"/>
              </a:rPr>
              <a:t>から好きな言葉を選びます。</a:t>
            </a:r>
            <a:endParaRPr sz="4300"/>
          </a:p>
          <a:p>
            <a:pPr marL="508000" marR="0" lvl="0" indent="-565150" algn="l" rtl="0">
              <a:lnSpc>
                <a:spcPct val="150000"/>
              </a:lnSpc>
              <a:spcBef>
                <a:spcPts val="0"/>
              </a:spcBef>
              <a:spcAft>
                <a:spcPts val="0"/>
              </a:spcAft>
              <a:buClr>
                <a:schemeClr val="accent5"/>
              </a:buClr>
              <a:buSzPts val="4300"/>
              <a:buFont typeface="Arial"/>
              <a:buAutoNum type="arabicPeriod"/>
            </a:pPr>
            <a:r>
              <a:rPr lang="en-US" sz="4300" b="0" i="0" u="none" strike="noStrike" cap="none">
                <a:solidFill>
                  <a:schemeClr val="accent5"/>
                </a:solidFill>
                <a:latin typeface="Arial"/>
                <a:ea typeface="Arial"/>
                <a:cs typeface="Arial"/>
                <a:sym typeface="Arial"/>
              </a:rPr>
              <a:t>二文以上の</a:t>
            </a:r>
            <a:r>
              <a:rPr lang="en-US" sz="4300" b="0" i="0" u="none" strike="noStrike" cap="none">
                <a:solidFill>
                  <a:srgbClr val="000000"/>
                </a:solidFill>
                <a:latin typeface="Arial"/>
                <a:ea typeface="Arial"/>
                <a:cs typeface="Arial"/>
                <a:sym typeface="Arial"/>
              </a:rPr>
              <a:t>日本語の文章を作成します。</a:t>
            </a:r>
            <a:endParaRPr sz="4300"/>
          </a:p>
          <a:p>
            <a:pPr marL="508000" marR="0" lvl="0" indent="-565150" algn="l" rtl="0">
              <a:lnSpc>
                <a:spcPct val="150000"/>
              </a:lnSpc>
              <a:spcBef>
                <a:spcPts val="0"/>
              </a:spcBef>
              <a:spcAft>
                <a:spcPts val="0"/>
              </a:spcAft>
              <a:buClr>
                <a:srgbClr val="000000"/>
              </a:buClr>
              <a:buSzPts val="4300"/>
              <a:buFont typeface="Arial"/>
              <a:buAutoNum type="arabicPeriod"/>
            </a:pPr>
            <a:r>
              <a:rPr lang="en-US" sz="4300" b="0" i="0" u="none" strike="noStrike" cap="none">
                <a:solidFill>
                  <a:srgbClr val="000000"/>
                </a:solidFill>
                <a:latin typeface="Arial"/>
                <a:ea typeface="Arial"/>
                <a:cs typeface="Arial"/>
                <a:sym typeface="Arial"/>
              </a:rPr>
              <a:t>作成した文章をチャットワークで送ります。</a:t>
            </a:r>
            <a:endParaRPr sz="4300"/>
          </a:p>
        </p:txBody>
      </p:sp>
      <p:sp>
        <p:nvSpPr>
          <p:cNvPr id="407" name="Google Shape;407;p6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21</a:t>
            </a:fld>
            <a:endParaRPr/>
          </a:p>
        </p:txBody>
      </p:sp>
      <p:sp>
        <p:nvSpPr>
          <p:cNvPr id="408" name="Google Shape;408;p6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6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文章の理解</a:t>
            </a:r>
            <a:endParaRPr/>
          </a:p>
        </p:txBody>
      </p:sp>
      <p:sp>
        <p:nvSpPr>
          <p:cNvPr id="414" name="Google Shape;414;p6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22</a:t>
            </a:fld>
            <a:endParaRPr/>
          </a:p>
        </p:txBody>
      </p:sp>
      <p:sp>
        <p:nvSpPr>
          <p:cNvPr id="415" name="Google Shape;415;p67"/>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t>文章を読んで、</a:t>
            </a:r>
            <a:r>
              <a:rPr lang="en-US" sz="6400">
                <a:solidFill>
                  <a:schemeClr val="accent5"/>
                </a:solidFill>
              </a:rPr>
              <a:t>意味を理解</a:t>
            </a:r>
            <a:r>
              <a:rPr lang="en-US" sz="6400"/>
              <a:t>できるようにしましょう</a:t>
            </a:r>
            <a:endParaRPr/>
          </a:p>
        </p:txBody>
      </p:sp>
      <p:pic>
        <p:nvPicPr>
          <p:cNvPr id="416" name="Google Shape;416;p67"/>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6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IPアドレスとは</a:t>
            </a:r>
            <a:endParaRPr b="0"/>
          </a:p>
        </p:txBody>
      </p:sp>
      <p:sp>
        <p:nvSpPr>
          <p:cNvPr id="422" name="Google Shape;422;p6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23</a:t>
            </a:fld>
            <a:endParaRPr/>
          </a:p>
        </p:txBody>
      </p:sp>
      <p:sp>
        <p:nvSpPr>
          <p:cNvPr id="423" name="Google Shape;423;p68"/>
          <p:cNvSpPr txBox="1"/>
          <p:nvPr/>
        </p:nvSpPr>
        <p:spPr>
          <a:xfrm>
            <a:off x="657050" y="2151425"/>
            <a:ext cx="11712600" cy="4702500"/>
          </a:xfrm>
          <a:prstGeom prst="rect">
            <a:avLst/>
          </a:prstGeom>
          <a:noFill/>
          <a:ln>
            <a:noFill/>
          </a:ln>
        </p:spPr>
        <p:txBody>
          <a:bodyPr spcFirstLastPara="1" wrap="square" lIns="50800" tIns="50800" rIns="50800" bIns="50800" anchor="t" anchorCtr="0">
            <a:normAutofit fontScale="92500" lnSpcReduction="10000"/>
          </a:bodyPr>
          <a:lstStyle/>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インターネットではTCP/IPというプロトコルを使って通信が</a:t>
            </a:r>
            <a:br>
              <a:rPr lang="en-US" sz="3200">
                <a:solidFill>
                  <a:schemeClr val="dk1"/>
                </a:solidFill>
              </a:rPr>
            </a:br>
            <a:r>
              <a:rPr lang="en-US" sz="3200">
                <a:solidFill>
                  <a:schemeClr val="dk1"/>
                </a:solidFill>
              </a:rPr>
              <a:t>行われています。</a:t>
            </a: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TCP/IPのネットワークでは通信相手を特定するため、</a:t>
            </a: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コンピュータや通信機器1つ1つにそれぞれ世界中で </a:t>
            </a: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一意の認識番号が割り振られています。</a:t>
            </a: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この番号をIPアドレスといいます。言わばTCP/IPネットワーク世界での住所です。</a:t>
            </a:r>
            <a:endParaRPr sz="32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6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IPアドレスとは</a:t>
            </a:r>
            <a:endParaRPr b="0"/>
          </a:p>
        </p:txBody>
      </p:sp>
      <p:sp>
        <p:nvSpPr>
          <p:cNvPr id="429" name="Google Shape;429;p6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24</a:t>
            </a:fld>
            <a:endParaRPr/>
          </a:p>
        </p:txBody>
      </p:sp>
      <p:pic>
        <p:nvPicPr>
          <p:cNvPr id="430" name="Google Shape;430;p69"/>
          <p:cNvPicPr preferRelativeResize="0"/>
          <p:nvPr/>
        </p:nvPicPr>
        <p:blipFill rotWithShape="1">
          <a:blip r:embed="rId3">
            <a:alphaModFix/>
          </a:blip>
          <a:srcRect l="7749" t="11995"/>
          <a:stretch/>
        </p:blipFill>
        <p:spPr>
          <a:xfrm>
            <a:off x="1413600" y="2448238"/>
            <a:ext cx="9102774" cy="4334575"/>
          </a:xfrm>
          <a:prstGeom prst="rect">
            <a:avLst/>
          </a:prstGeom>
          <a:noFill/>
          <a:ln>
            <a:noFill/>
          </a:ln>
        </p:spPr>
      </p:pic>
      <p:sp>
        <p:nvSpPr>
          <p:cNvPr id="431" name="Google Shape;431;p69"/>
          <p:cNvSpPr/>
          <p:nvPr/>
        </p:nvSpPr>
        <p:spPr>
          <a:xfrm>
            <a:off x="5316375" y="2947175"/>
            <a:ext cx="2129400" cy="5214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9"/>
          <p:cNvSpPr/>
          <p:nvPr/>
        </p:nvSpPr>
        <p:spPr>
          <a:xfrm>
            <a:off x="4145875" y="5689325"/>
            <a:ext cx="2129400" cy="5214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9"/>
          <p:cNvSpPr/>
          <p:nvPr/>
        </p:nvSpPr>
        <p:spPr>
          <a:xfrm>
            <a:off x="7145875" y="5628725"/>
            <a:ext cx="2129400" cy="5214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9"/>
          <p:cNvSpPr/>
          <p:nvPr/>
        </p:nvSpPr>
        <p:spPr>
          <a:xfrm>
            <a:off x="9636188" y="4453275"/>
            <a:ext cx="2589900" cy="4200300"/>
          </a:xfrm>
          <a:prstGeom prst="curvedLeftArrow">
            <a:avLst>
              <a:gd name="adj1" fmla="val 25000"/>
              <a:gd name="adj2" fmla="val 50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9"/>
          <p:cNvSpPr txBox="1"/>
          <p:nvPr/>
        </p:nvSpPr>
        <p:spPr>
          <a:xfrm>
            <a:off x="2478088" y="7409850"/>
            <a:ext cx="6973800" cy="1243800"/>
          </a:xfrm>
          <a:prstGeom prst="rect">
            <a:avLst/>
          </a:prstGeom>
          <a:noFill/>
          <a:ln w="2857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200" b="1">
                <a:solidFill>
                  <a:schemeClr val="dk1"/>
                </a:solidFill>
              </a:rPr>
              <a:t>  IPアドレス</a:t>
            </a:r>
            <a:endParaRPr sz="3200"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b="1">
                <a:solidFill>
                  <a:schemeClr val="dk1"/>
                </a:solidFill>
              </a:rPr>
              <a:t>  TCP/IPネットワーク世界での住所</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7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IPアドレスとは</a:t>
            </a:r>
            <a:endParaRPr b="0"/>
          </a:p>
        </p:txBody>
      </p:sp>
      <p:sp>
        <p:nvSpPr>
          <p:cNvPr id="441" name="Google Shape;441;p7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25</a:t>
            </a:fld>
            <a:endParaRPr/>
          </a:p>
        </p:txBody>
      </p:sp>
      <p:pic>
        <p:nvPicPr>
          <p:cNvPr id="442" name="Google Shape;442;p70"/>
          <p:cNvPicPr preferRelativeResize="0"/>
          <p:nvPr/>
        </p:nvPicPr>
        <p:blipFill rotWithShape="1">
          <a:blip r:embed="rId3">
            <a:alphaModFix/>
          </a:blip>
          <a:srcRect l="7749" t="11995"/>
          <a:stretch/>
        </p:blipFill>
        <p:spPr>
          <a:xfrm>
            <a:off x="1413600" y="2448238"/>
            <a:ext cx="9102774" cy="4334575"/>
          </a:xfrm>
          <a:prstGeom prst="rect">
            <a:avLst/>
          </a:prstGeom>
          <a:noFill/>
          <a:ln>
            <a:noFill/>
          </a:ln>
        </p:spPr>
      </p:pic>
      <p:sp>
        <p:nvSpPr>
          <p:cNvPr id="443" name="Google Shape;443;p70"/>
          <p:cNvSpPr/>
          <p:nvPr/>
        </p:nvSpPr>
        <p:spPr>
          <a:xfrm>
            <a:off x="5316375" y="2947175"/>
            <a:ext cx="2129400" cy="5214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0"/>
          <p:cNvSpPr/>
          <p:nvPr/>
        </p:nvSpPr>
        <p:spPr>
          <a:xfrm>
            <a:off x="4145875" y="5689325"/>
            <a:ext cx="2129400" cy="5214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0"/>
          <p:cNvSpPr/>
          <p:nvPr/>
        </p:nvSpPr>
        <p:spPr>
          <a:xfrm>
            <a:off x="7145875" y="5628725"/>
            <a:ext cx="2129400" cy="5214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0"/>
          <p:cNvSpPr txBox="1"/>
          <p:nvPr/>
        </p:nvSpPr>
        <p:spPr>
          <a:xfrm>
            <a:off x="2478088" y="7409850"/>
            <a:ext cx="6973800" cy="1309800"/>
          </a:xfrm>
          <a:prstGeom prst="rect">
            <a:avLst/>
          </a:prstGeom>
          <a:noFill/>
          <a:ln w="2857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400" b="1">
                <a:solidFill>
                  <a:schemeClr val="dk1"/>
                </a:solidFill>
              </a:rPr>
              <a:t>  なぜ「202.218.13.138」などの</a:t>
            </a:r>
            <a:endParaRPr sz="3400" b="1">
              <a:solidFill>
                <a:schemeClr val="dk1"/>
              </a:solidFill>
            </a:endParaRPr>
          </a:p>
          <a:p>
            <a:pPr marL="0" lvl="0" indent="0" algn="l" rtl="0">
              <a:lnSpc>
                <a:spcPct val="115000"/>
              </a:lnSpc>
              <a:spcBef>
                <a:spcPts val="0"/>
              </a:spcBef>
              <a:spcAft>
                <a:spcPts val="0"/>
              </a:spcAft>
              <a:buNone/>
            </a:pPr>
            <a:r>
              <a:rPr lang="en-US" sz="3400" b="1">
                <a:solidFill>
                  <a:schemeClr val="dk1"/>
                </a:solidFill>
              </a:rPr>
              <a:t>  形式ですか？</a:t>
            </a:r>
            <a:endParaRPr sz="3200" b="1">
              <a:solidFill>
                <a:schemeClr val="dk1"/>
              </a:solidFill>
            </a:endParaRPr>
          </a:p>
        </p:txBody>
      </p:sp>
      <p:pic>
        <p:nvPicPr>
          <p:cNvPr id="447" name="Google Shape;447;p70"/>
          <p:cNvPicPr preferRelativeResize="0"/>
          <p:nvPr/>
        </p:nvPicPr>
        <p:blipFill>
          <a:blip r:embed="rId4">
            <a:alphaModFix/>
          </a:blip>
          <a:stretch>
            <a:fillRect/>
          </a:stretch>
        </p:blipFill>
        <p:spPr>
          <a:xfrm rot="344033">
            <a:off x="9888550" y="5611001"/>
            <a:ext cx="1954525" cy="2807842"/>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7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IPv4</a:t>
            </a:r>
            <a:endParaRPr b="0"/>
          </a:p>
        </p:txBody>
      </p:sp>
      <p:sp>
        <p:nvSpPr>
          <p:cNvPr id="453" name="Google Shape;453;p7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26</a:t>
            </a:fld>
            <a:endParaRPr/>
          </a:p>
        </p:txBody>
      </p:sp>
      <p:sp>
        <p:nvSpPr>
          <p:cNvPr id="454" name="Google Shape;454;p71"/>
          <p:cNvSpPr txBox="1"/>
          <p:nvPr/>
        </p:nvSpPr>
        <p:spPr>
          <a:xfrm>
            <a:off x="780612" y="2320934"/>
            <a:ext cx="117126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2500"/>
              </a:spcAft>
              <a:buClr>
                <a:schemeClr val="dk1"/>
              </a:buClr>
              <a:buSzPts val="1100"/>
              <a:buFont typeface="Arial"/>
              <a:buNone/>
            </a:pPr>
            <a:r>
              <a:rPr lang="en-US" sz="3200" dirty="0"/>
              <a:t>広く普及しているのは、32ビットのIPv4で、32けたの2進数で表現されます。通常は私たち人間に分かりやすいよう、8ビットごとにドットで区切った上で、2進数を10進数に計算し直した</a:t>
            </a:r>
            <a:br>
              <a:rPr lang="en-US" sz="3200" dirty="0"/>
            </a:br>
            <a:r>
              <a:rPr lang="en-US" sz="3200" dirty="0"/>
              <a:t>1〜3けたずつ4組みの数字で書き表されます。</a:t>
            </a:r>
            <a:endParaRPr sz="3200" dirty="0"/>
          </a:p>
        </p:txBody>
      </p:sp>
      <p:pic>
        <p:nvPicPr>
          <p:cNvPr id="455" name="Google Shape;455;p71"/>
          <p:cNvPicPr preferRelativeResize="0"/>
          <p:nvPr/>
        </p:nvPicPr>
        <p:blipFill rotWithShape="1">
          <a:blip r:embed="rId3">
            <a:alphaModFix/>
          </a:blip>
          <a:srcRect l="7749" t="11995"/>
          <a:stretch/>
        </p:blipFill>
        <p:spPr>
          <a:xfrm>
            <a:off x="1694650" y="4933300"/>
            <a:ext cx="9102774" cy="43345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EECE61D-14EC-45A2-8566-40234BE0E2BC}"/>
              </a:ext>
            </a:extLst>
          </p:cNvPr>
          <p:cNvSpPr>
            <a:spLocks noGrp="1"/>
          </p:cNvSpPr>
          <p:nvPr>
            <p:ph type="title"/>
          </p:nvPr>
        </p:nvSpPr>
        <p:spPr/>
        <p:txBody>
          <a:bodyPr/>
          <a:lstStyle/>
          <a:p>
            <a:r>
              <a:rPr lang="vi-VN" sz="2800" dirty="0" err="1"/>
              <a:t>Địa</a:t>
            </a:r>
            <a:r>
              <a:rPr lang="vi-VN" sz="2800" dirty="0"/>
              <a:t> </a:t>
            </a:r>
            <a:r>
              <a:rPr lang="vi-VN" sz="2800" dirty="0" err="1"/>
              <a:t>chỉ</a:t>
            </a:r>
            <a:r>
              <a:rPr lang="vi-VN" sz="2800" dirty="0"/>
              <a:t> </a:t>
            </a:r>
            <a:r>
              <a:rPr lang="vi-VN" sz="2800" dirty="0" err="1"/>
              <a:t>được</a:t>
            </a:r>
            <a:r>
              <a:rPr lang="vi-VN" sz="2800" dirty="0"/>
              <a:t> </a:t>
            </a:r>
            <a:r>
              <a:rPr lang="vi-VN" sz="2800" dirty="0" err="1"/>
              <a:t>phổ</a:t>
            </a:r>
            <a:r>
              <a:rPr lang="vi-VN" sz="2800" dirty="0"/>
              <a:t> </a:t>
            </a:r>
            <a:r>
              <a:rPr lang="vi-VN" sz="2800" dirty="0" err="1"/>
              <a:t>biến</a:t>
            </a:r>
            <a:r>
              <a:rPr lang="vi-VN" sz="2800" dirty="0"/>
              <a:t> </a:t>
            </a:r>
            <a:r>
              <a:rPr lang="vi-VN" sz="2800" dirty="0" err="1"/>
              <a:t>rộng</a:t>
            </a:r>
            <a:r>
              <a:rPr lang="vi-VN" sz="2800" dirty="0"/>
              <a:t> </a:t>
            </a:r>
            <a:r>
              <a:rPr lang="vi-VN" sz="2800" dirty="0" err="1"/>
              <a:t>rãi</a:t>
            </a:r>
            <a:r>
              <a:rPr lang="vi-VN" sz="2800" dirty="0"/>
              <a:t> </a:t>
            </a:r>
            <a:r>
              <a:rPr lang="vi-VN" sz="2800" dirty="0" err="1"/>
              <a:t>là</a:t>
            </a:r>
            <a:r>
              <a:rPr lang="vi-VN" sz="2800" dirty="0"/>
              <a:t> IPv4 </a:t>
            </a:r>
            <a:r>
              <a:rPr lang="vi-VN" sz="2800" dirty="0" err="1"/>
              <a:t>với</a:t>
            </a:r>
            <a:r>
              <a:rPr lang="vi-VN" sz="2800" dirty="0"/>
              <a:t> 32 </a:t>
            </a:r>
            <a:r>
              <a:rPr lang="vi-VN" sz="2800" dirty="0" err="1"/>
              <a:t>bit</a:t>
            </a:r>
            <a:r>
              <a:rPr lang="vi-VN" sz="2800" dirty="0"/>
              <a:t>, </a:t>
            </a:r>
            <a:r>
              <a:rPr lang="vi-VN" sz="2800" dirty="0" err="1"/>
              <a:t>được</a:t>
            </a:r>
            <a:r>
              <a:rPr lang="vi-VN" sz="2800" dirty="0"/>
              <a:t> </a:t>
            </a:r>
            <a:r>
              <a:rPr lang="vi-VN" sz="2800" dirty="0" err="1"/>
              <a:t>biểu</a:t>
            </a:r>
            <a:r>
              <a:rPr lang="vi-VN" sz="2800" dirty="0"/>
              <a:t> </a:t>
            </a:r>
            <a:r>
              <a:rPr lang="vi-VN" sz="2800" dirty="0" err="1"/>
              <a:t>diễn</a:t>
            </a:r>
            <a:r>
              <a:rPr lang="vi-VN" sz="2800" dirty="0"/>
              <a:t> </a:t>
            </a:r>
            <a:r>
              <a:rPr lang="vi-VN" sz="2800" dirty="0" err="1"/>
              <a:t>bởi</a:t>
            </a:r>
            <a:r>
              <a:rPr lang="vi-VN" sz="2800" dirty="0"/>
              <a:t> 32 </a:t>
            </a:r>
            <a:r>
              <a:rPr lang="vi-VN" sz="2800" dirty="0" err="1"/>
              <a:t>kí</a:t>
            </a:r>
            <a:r>
              <a:rPr lang="vi-VN" sz="2800" dirty="0"/>
              <a:t> </a:t>
            </a:r>
            <a:r>
              <a:rPr lang="vi-VN" sz="2800" dirty="0" err="1"/>
              <a:t>tự</a:t>
            </a:r>
            <a:r>
              <a:rPr lang="vi-VN" sz="2800" dirty="0"/>
              <a:t> </a:t>
            </a:r>
            <a:r>
              <a:rPr lang="vi-VN" sz="2800" dirty="0" err="1"/>
              <a:t>nhị</a:t>
            </a:r>
            <a:r>
              <a:rPr lang="vi-VN" sz="2800" dirty="0"/>
              <a:t> phân. Thông </a:t>
            </a:r>
            <a:r>
              <a:rPr lang="vi-VN" sz="2800" dirty="0" err="1"/>
              <a:t>thường</a:t>
            </a:r>
            <a:r>
              <a:rPr lang="vi-VN" sz="2800" dirty="0"/>
              <a:t> </a:t>
            </a:r>
            <a:r>
              <a:rPr lang="vi-VN" sz="2800" dirty="0" err="1"/>
              <a:t>để</a:t>
            </a:r>
            <a:r>
              <a:rPr lang="vi-VN" sz="2800" dirty="0"/>
              <a:t> con </a:t>
            </a:r>
            <a:r>
              <a:rPr lang="vi-VN" sz="2800" dirty="0" err="1"/>
              <a:t>người</a:t>
            </a:r>
            <a:r>
              <a:rPr lang="vi-VN" sz="2800" dirty="0"/>
              <a:t> </a:t>
            </a:r>
            <a:r>
              <a:rPr lang="vi-VN" sz="2800" dirty="0" err="1"/>
              <a:t>chúng</a:t>
            </a:r>
            <a:r>
              <a:rPr lang="vi-VN" sz="2800" dirty="0"/>
              <a:t> ta </a:t>
            </a:r>
            <a:r>
              <a:rPr lang="vi-VN" sz="2800" dirty="0" err="1"/>
              <a:t>dễ</a:t>
            </a:r>
            <a:r>
              <a:rPr lang="vi-VN" sz="2800" dirty="0"/>
              <a:t> </a:t>
            </a:r>
            <a:r>
              <a:rPr lang="vi-VN" sz="2800" dirty="0" err="1"/>
              <a:t>hiểu</a:t>
            </a:r>
            <a:r>
              <a:rPr lang="vi-VN" sz="2800" dirty="0"/>
              <a:t> </a:t>
            </a:r>
            <a:r>
              <a:rPr lang="vi-VN" sz="2800" dirty="0" err="1"/>
              <a:t>thì</a:t>
            </a:r>
            <a:r>
              <a:rPr lang="vi-VN" sz="2800" dirty="0"/>
              <a:t> sau khi phân chia </a:t>
            </a:r>
            <a:r>
              <a:rPr lang="vi-VN" sz="2800" dirty="0" err="1"/>
              <a:t>địa</a:t>
            </a:r>
            <a:r>
              <a:rPr lang="vi-VN" sz="2800" dirty="0"/>
              <a:t> </a:t>
            </a:r>
            <a:r>
              <a:rPr lang="vi-VN" sz="2800" dirty="0" err="1"/>
              <a:t>chỉ</a:t>
            </a:r>
            <a:r>
              <a:rPr lang="vi-VN" sz="2800" dirty="0"/>
              <a:t> IPv4 </a:t>
            </a:r>
            <a:r>
              <a:rPr lang="vi-VN" sz="2800" dirty="0" err="1"/>
              <a:t>thành</a:t>
            </a:r>
            <a:r>
              <a:rPr lang="vi-VN" sz="2800" dirty="0"/>
              <a:t> </a:t>
            </a:r>
            <a:r>
              <a:rPr lang="vi-VN" sz="2800" dirty="0" err="1"/>
              <a:t>mỗi</a:t>
            </a:r>
            <a:r>
              <a:rPr lang="vi-VN" sz="2800" dirty="0"/>
              <a:t>  8 </a:t>
            </a:r>
            <a:r>
              <a:rPr lang="vi-VN" sz="2800" dirty="0" err="1"/>
              <a:t>bit</a:t>
            </a:r>
            <a:r>
              <a:rPr lang="vi-VN" sz="2800" dirty="0"/>
              <a:t> </a:t>
            </a:r>
            <a:r>
              <a:rPr lang="vi-VN" sz="2800" dirty="0" err="1"/>
              <a:t>bởi</a:t>
            </a:r>
            <a:r>
              <a:rPr lang="vi-VN" sz="2800" dirty="0"/>
              <a:t> </a:t>
            </a:r>
            <a:r>
              <a:rPr lang="vi-VN" sz="2800" dirty="0" err="1"/>
              <a:t>dấu</a:t>
            </a:r>
            <a:r>
              <a:rPr lang="vi-VN" sz="2800" dirty="0"/>
              <a:t> </a:t>
            </a:r>
            <a:r>
              <a:rPr lang="vi-VN" sz="2800" dirty="0" err="1"/>
              <a:t>chấm</a:t>
            </a:r>
            <a:r>
              <a:rPr lang="vi-VN" sz="2800" dirty="0"/>
              <a:t>, </a:t>
            </a:r>
            <a:r>
              <a:rPr lang="vi-VN" sz="2800" dirty="0" err="1"/>
              <a:t>nó</a:t>
            </a:r>
            <a:r>
              <a:rPr lang="vi-VN" sz="2800" dirty="0"/>
              <a:t> </a:t>
            </a:r>
            <a:r>
              <a:rPr lang="vi-VN" sz="2800" dirty="0" err="1"/>
              <a:t>sẽ</a:t>
            </a:r>
            <a:r>
              <a:rPr lang="vi-VN" sz="2800" dirty="0"/>
              <a:t> </a:t>
            </a:r>
            <a:r>
              <a:rPr lang="vi-VN" sz="2800" dirty="0" err="1"/>
              <a:t>được</a:t>
            </a:r>
            <a:r>
              <a:rPr lang="vi-VN" sz="2800" dirty="0"/>
              <a:t> </a:t>
            </a:r>
            <a:r>
              <a:rPr lang="vi-VN" sz="2800" dirty="0" err="1"/>
              <a:t>viết</a:t>
            </a:r>
            <a:r>
              <a:rPr lang="vi-VN" sz="2800" dirty="0"/>
              <a:t> ra </a:t>
            </a:r>
            <a:r>
              <a:rPr lang="vi-VN" sz="2800" dirty="0" err="1"/>
              <a:t>thành</a:t>
            </a:r>
            <a:r>
              <a:rPr lang="vi-VN" sz="2800" dirty="0"/>
              <a:t> 4 </a:t>
            </a:r>
            <a:r>
              <a:rPr lang="vi-VN" sz="2800" dirty="0" err="1"/>
              <a:t>nhóm</a:t>
            </a:r>
            <a:r>
              <a:rPr lang="vi-VN" sz="2800" dirty="0"/>
              <a:t> </a:t>
            </a:r>
            <a:r>
              <a:rPr lang="vi-VN" sz="2800" dirty="0" err="1"/>
              <a:t>từ</a:t>
            </a:r>
            <a:r>
              <a:rPr lang="vi-VN" sz="2800" dirty="0"/>
              <a:t> 1-&gt; 3 </a:t>
            </a:r>
            <a:r>
              <a:rPr lang="vi-VN" sz="2800" dirty="0" err="1"/>
              <a:t>kí</a:t>
            </a:r>
            <a:r>
              <a:rPr lang="vi-VN" sz="2800" dirty="0"/>
              <a:t> </a:t>
            </a:r>
            <a:r>
              <a:rPr lang="vi-VN" sz="2800" dirty="0" err="1"/>
              <a:t>tự</a:t>
            </a:r>
            <a:r>
              <a:rPr lang="vi-VN" sz="2800" dirty="0"/>
              <a:t> </a:t>
            </a:r>
            <a:r>
              <a:rPr lang="vi-VN" sz="2800" dirty="0" err="1"/>
              <a:t>hệ</a:t>
            </a:r>
            <a:r>
              <a:rPr lang="vi-VN" sz="2800" dirty="0"/>
              <a:t> </a:t>
            </a:r>
            <a:r>
              <a:rPr lang="vi-VN" sz="2800" dirty="0" err="1"/>
              <a:t>thập</a:t>
            </a:r>
            <a:r>
              <a:rPr lang="vi-VN" sz="2800" dirty="0"/>
              <a:t> phân </a:t>
            </a:r>
            <a:r>
              <a:rPr lang="vi-VN" sz="2800" dirty="0" err="1"/>
              <a:t>mà</a:t>
            </a:r>
            <a:r>
              <a:rPr lang="vi-VN" sz="2800" dirty="0"/>
              <a:t> </a:t>
            </a:r>
            <a:r>
              <a:rPr lang="vi-VN" sz="2800" dirty="0" err="1"/>
              <a:t>được</a:t>
            </a:r>
            <a:r>
              <a:rPr lang="vi-VN" sz="2800" dirty="0"/>
              <a:t>  tinh </a:t>
            </a:r>
            <a:r>
              <a:rPr lang="vi-VN" sz="2800" dirty="0" err="1"/>
              <a:t>lại</a:t>
            </a:r>
            <a:r>
              <a:rPr lang="vi-VN" sz="2800" dirty="0"/>
              <a:t> </a:t>
            </a:r>
            <a:r>
              <a:rPr lang="vi-VN" sz="2800" dirty="0" err="1"/>
              <a:t>từ</a:t>
            </a:r>
            <a:r>
              <a:rPr lang="vi-VN" sz="2800" dirty="0"/>
              <a:t> </a:t>
            </a:r>
            <a:r>
              <a:rPr lang="vi-VN" sz="2800" dirty="0" err="1"/>
              <a:t>hệ</a:t>
            </a:r>
            <a:r>
              <a:rPr lang="vi-VN" sz="2800" dirty="0"/>
              <a:t> </a:t>
            </a:r>
            <a:r>
              <a:rPr lang="vi-VN" sz="2800" dirty="0" err="1"/>
              <a:t>nhị</a:t>
            </a:r>
            <a:r>
              <a:rPr lang="vi-VN" sz="2800" dirty="0"/>
              <a:t> phân.  </a:t>
            </a:r>
          </a:p>
        </p:txBody>
      </p:sp>
    </p:spTree>
    <p:extLst>
      <p:ext uri="{BB962C8B-B14F-4D97-AF65-F5344CB8AC3E}">
        <p14:creationId xmlns:p14="http://schemas.microsoft.com/office/powerpoint/2010/main" val="3713219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7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461" name="Google Shape;461;p7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28</a:t>
            </a:fld>
            <a:endParaRPr/>
          </a:p>
        </p:txBody>
      </p:sp>
      <p:sp>
        <p:nvSpPr>
          <p:cNvPr id="462" name="Google Shape;462;p72"/>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r>
              <a:rPr lang="en-US" sz="6400">
                <a:solidFill>
                  <a:schemeClr val="accent5"/>
                </a:solidFill>
              </a:rPr>
              <a:t>読み方</a:t>
            </a:r>
            <a:r>
              <a:rPr lang="en-US" sz="6400"/>
              <a:t>、</a:t>
            </a:r>
            <a:br>
              <a:rPr lang="en-US" sz="6400" b="0" i="0" u="none" strike="noStrike" cap="none">
                <a:solidFill>
                  <a:srgbClr val="000000"/>
                </a:solidFill>
                <a:latin typeface="Arial"/>
                <a:ea typeface="Arial"/>
                <a:cs typeface="Arial"/>
                <a:sym typeface="Arial"/>
              </a:rPr>
            </a:b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463" name="Google Shape;463;p72"/>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7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29</a:t>
            </a:fld>
            <a:endParaRPr/>
          </a:p>
        </p:txBody>
      </p:sp>
      <p:sp>
        <p:nvSpPr>
          <p:cNvPr id="469" name="Google Shape;469;p7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470" name="Google Shape;470;p73"/>
          <p:cNvGraphicFramePr/>
          <p:nvPr/>
        </p:nvGraphicFramePr>
        <p:xfrm>
          <a:off x="660650" y="2206050"/>
          <a:ext cx="11391675" cy="7403275"/>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２進数</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表現する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通常</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人間</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ドット</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区切る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計算し直す</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桁</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9</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組み</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10</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3000">
                          <a:solidFill>
                            <a:schemeClr val="dk1"/>
                          </a:solidFill>
                        </a:rPr>
                        <a:t>書き表す</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9"/>
          <p:cNvSpPr txBox="1">
            <a:spLocks noGrp="1"/>
          </p:cNvSpPr>
          <p:nvPr>
            <p:ph type="title"/>
          </p:nvPr>
        </p:nvSpPr>
        <p:spPr>
          <a:xfrm>
            <a:off x="772975" y="1545976"/>
            <a:ext cx="6028200" cy="2030700"/>
          </a:xfrm>
          <a:prstGeom prst="rect">
            <a:avLst/>
          </a:prstGeom>
          <a:noFill/>
          <a:ln>
            <a:noFill/>
          </a:ln>
        </p:spPr>
        <p:txBody>
          <a:bodyPr spcFirstLastPara="1" wrap="square" lIns="50800" tIns="50800" rIns="50800" bIns="50800" anchor="ctr" anchorCtr="0">
            <a:noAutofit/>
          </a:bodyPr>
          <a:lstStyle/>
          <a:p>
            <a:pPr marL="0" lvl="0" indent="0" algn="ctr" rtl="0">
              <a:lnSpc>
                <a:spcPct val="60000"/>
              </a:lnSpc>
              <a:spcBef>
                <a:spcPts val="0"/>
              </a:spcBef>
              <a:spcAft>
                <a:spcPts val="0"/>
              </a:spcAft>
              <a:buClr>
                <a:srgbClr val="DF1F00"/>
              </a:buClr>
              <a:buSzPts val="4800"/>
              <a:buFont typeface="Arial"/>
              <a:buNone/>
            </a:pPr>
            <a:r>
              <a:rPr lang="en-US" sz="4800">
                <a:solidFill>
                  <a:srgbClr val="DF1F00"/>
                </a:solidFill>
              </a:rPr>
              <a:t>小テスト</a:t>
            </a:r>
            <a:endParaRPr/>
          </a:p>
        </p:txBody>
      </p:sp>
      <p:sp>
        <p:nvSpPr>
          <p:cNvPr id="284" name="Google Shape;284;p49"/>
          <p:cNvSpPr txBox="1">
            <a:spLocks noGrp="1"/>
          </p:cNvSpPr>
          <p:nvPr>
            <p:ph type="body" idx="1"/>
          </p:nvPr>
        </p:nvSpPr>
        <p:spPr>
          <a:xfrm>
            <a:off x="359125" y="3414775"/>
            <a:ext cx="6888600" cy="4428600"/>
          </a:xfrm>
          <a:prstGeom prst="rect">
            <a:avLst/>
          </a:prstGeom>
          <a:noFill/>
          <a:ln>
            <a:noFill/>
          </a:ln>
        </p:spPr>
        <p:txBody>
          <a:bodyPr spcFirstLastPara="1" wrap="square" lIns="50800" tIns="50800" rIns="50800" bIns="50800" anchor="t" anchorCtr="0">
            <a:noAutofit/>
          </a:bodyPr>
          <a:lstStyle/>
          <a:p>
            <a:pPr marL="457200" lvl="0" indent="-406400" algn="l" rtl="0">
              <a:lnSpc>
                <a:spcPct val="150000"/>
              </a:lnSpc>
              <a:spcBef>
                <a:spcPts val="0"/>
              </a:spcBef>
              <a:spcAft>
                <a:spcPts val="0"/>
              </a:spcAft>
              <a:buSzPts val="2800"/>
              <a:buChar char="❏"/>
            </a:pPr>
            <a:r>
              <a:rPr lang="en-US" sz="2800"/>
              <a:t>チャットワークでURLを共有します</a:t>
            </a:r>
            <a:endParaRPr sz="3600"/>
          </a:p>
          <a:p>
            <a:pPr marL="457200" lvl="0" indent="-406400" algn="l" rtl="0">
              <a:lnSpc>
                <a:spcPct val="150000"/>
              </a:lnSpc>
              <a:spcBef>
                <a:spcPts val="0"/>
              </a:spcBef>
              <a:spcAft>
                <a:spcPts val="0"/>
              </a:spcAft>
              <a:buSzPts val="2800"/>
              <a:buChar char="❏"/>
            </a:pPr>
            <a:r>
              <a:rPr lang="en-US" sz="2800"/>
              <a:t>指示があるまで問題を解かないで</a:t>
            </a:r>
            <a:br>
              <a:rPr lang="en-US" sz="2800"/>
            </a:br>
            <a:r>
              <a:rPr lang="en-US" sz="2800"/>
              <a:t>ください</a:t>
            </a:r>
            <a:endParaRPr sz="3600"/>
          </a:p>
          <a:p>
            <a:pPr marL="457200" lvl="0" indent="-406400" algn="l" rtl="0">
              <a:lnSpc>
                <a:spcPct val="150000"/>
              </a:lnSpc>
              <a:spcBef>
                <a:spcPts val="0"/>
              </a:spcBef>
              <a:spcAft>
                <a:spcPts val="0"/>
              </a:spcAft>
              <a:buSzPts val="2800"/>
              <a:buChar char="❏"/>
            </a:pPr>
            <a:r>
              <a:rPr lang="en-US" sz="2800"/>
              <a:t>メールアドレス・名前・学籍番号は、正しく入力してください</a:t>
            </a:r>
            <a:endParaRPr sz="3600"/>
          </a:p>
          <a:p>
            <a:pPr marL="457200" lvl="0" indent="-412750" algn="l" rtl="0">
              <a:lnSpc>
                <a:spcPct val="150000"/>
              </a:lnSpc>
              <a:spcBef>
                <a:spcPts val="0"/>
              </a:spcBef>
              <a:spcAft>
                <a:spcPts val="0"/>
              </a:spcAft>
              <a:buSzPts val="2900"/>
              <a:buChar char="❏"/>
            </a:pPr>
            <a:r>
              <a:rPr lang="en-US">
                <a:solidFill>
                  <a:schemeClr val="accent5"/>
                </a:solidFill>
              </a:rPr>
              <a:t>本日の出席確認</a:t>
            </a:r>
            <a:r>
              <a:rPr lang="en-US" sz="2800"/>
              <a:t>を行います</a:t>
            </a:r>
            <a:endParaRPr sz="3600"/>
          </a:p>
          <a:p>
            <a:pPr marL="457200" lvl="0" indent="-412750" algn="l" rtl="0">
              <a:lnSpc>
                <a:spcPct val="150000"/>
              </a:lnSpc>
              <a:spcBef>
                <a:spcPts val="0"/>
              </a:spcBef>
              <a:spcAft>
                <a:spcPts val="0"/>
              </a:spcAft>
              <a:buSzPts val="2900"/>
              <a:buChar char="❏"/>
            </a:pPr>
            <a:r>
              <a:rPr lang="en-US" sz="2800"/>
              <a:t>制限時間は</a:t>
            </a:r>
            <a:r>
              <a:rPr lang="en-US">
                <a:solidFill>
                  <a:schemeClr val="accent5"/>
                </a:solidFill>
                <a:latin typeface="Arial"/>
                <a:ea typeface="Arial"/>
                <a:cs typeface="Arial"/>
                <a:sym typeface="Arial"/>
              </a:rPr>
              <a:t>8</a:t>
            </a:r>
            <a:r>
              <a:rPr lang="en-US" sz="2800">
                <a:solidFill>
                  <a:schemeClr val="accent5"/>
                </a:solidFill>
              </a:rPr>
              <a:t>分間</a:t>
            </a:r>
            <a:r>
              <a:rPr lang="en-US" sz="2800"/>
              <a:t>です</a:t>
            </a:r>
            <a:endParaRPr sz="3600"/>
          </a:p>
        </p:txBody>
      </p:sp>
      <p:sp>
        <p:nvSpPr>
          <p:cNvPr id="285" name="Google Shape;285;p49"/>
          <p:cNvSpPr txBox="1">
            <a:spLocks noGrp="1"/>
          </p:cNvSpPr>
          <p:nvPr>
            <p:ph type="sldNum" idx="12"/>
          </p:nvPr>
        </p:nvSpPr>
        <p:spPr>
          <a:xfrm>
            <a:off x="12352551" y="9102240"/>
            <a:ext cx="281100" cy="355500"/>
          </a:xfrm>
          <a:prstGeom prst="rect">
            <a:avLst/>
          </a:prstGeom>
          <a:noFill/>
          <a:ln>
            <a:noFill/>
          </a:ln>
        </p:spPr>
        <p:txBody>
          <a:bodyPr spcFirstLastPara="1" wrap="square" lIns="50800" tIns="50800" rIns="50800" bIns="50800" anchor="t" anchorCtr="0">
            <a:noAutofit/>
          </a:bodyPr>
          <a:lstStyle/>
          <a:p>
            <a:pPr marL="0" lvl="0" indent="0" algn="ctr" rtl="0">
              <a:lnSpc>
                <a:spcPct val="100000"/>
              </a:lnSpc>
              <a:spcBef>
                <a:spcPts val="0"/>
              </a:spcBef>
              <a:spcAft>
                <a:spcPts val="0"/>
              </a:spcAft>
              <a:buClr>
                <a:srgbClr val="FFFFFF"/>
              </a:buClr>
              <a:buSzPts val="2000"/>
              <a:buFont typeface="Arial"/>
              <a:buNone/>
            </a:pPr>
            <a:fld id="{00000000-1234-1234-1234-123412341234}" type="slidenum">
              <a:rPr lang="en-US" sz="2000">
                <a:solidFill>
                  <a:srgbClr val="FFFFFF"/>
                </a:solidFill>
              </a:rPr>
              <a:t>3</a:t>
            </a:fld>
            <a:endParaRPr/>
          </a:p>
        </p:txBody>
      </p:sp>
      <p:pic>
        <p:nvPicPr>
          <p:cNvPr id="286" name="Google Shape;286;p49"/>
          <p:cNvPicPr preferRelativeResize="0"/>
          <p:nvPr/>
        </p:nvPicPr>
        <p:blipFill>
          <a:blip r:embed="rId3">
            <a:alphaModFix/>
          </a:blip>
          <a:stretch>
            <a:fillRect/>
          </a:stretch>
        </p:blipFill>
        <p:spPr>
          <a:xfrm>
            <a:off x="7346050" y="1749650"/>
            <a:ext cx="5452275" cy="609372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7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30</a:t>
            </a:fld>
            <a:endParaRPr/>
          </a:p>
        </p:txBody>
      </p:sp>
      <p:sp>
        <p:nvSpPr>
          <p:cNvPr id="476" name="Google Shape;476;p7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477" name="Google Shape;477;p74"/>
          <p:cNvGraphicFramePr/>
          <p:nvPr/>
        </p:nvGraphicFramePr>
        <p:xfrm>
          <a:off x="660650" y="2206050"/>
          <a:ext cx="11391675" cy="7403275"/>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solidFill>
                            <a:schemeClr val="dk1"/>
                          </a:solidFill>
                        </a:rPr>
                        <a:t>意味（ベトナム語）</a:t>
                      </a:r>
                      <a:endParaRPr sz="3000" b="1"/>
                    </a:p>
                  </a:txBody>
                  <a:tcPr marL="91425" marR="91425" marT="91425" marB="91425">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２進数</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表現する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通常</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人間</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ドット</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区切る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計算し直す</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桁</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lvl="0" indent="0" algn="ctr" rtl="0">
                        <a:spcBef>
                          <a:spcPts val="0"/>
                        </a:spcBef>
                        <a:spcAft>
                          <a:spcPts val="0"/>
                        </a:spcAft>
                        <a:buNone/>
                      </a:pPr>
                      <a:r>
                        <a:rPr lang="en-US" sz="3000">
                          <a:solidFill>
                            <a:schemeClr val="dk1"/>
                          </a:solidFill>
                        </a:rPr>
                        <a:t>9</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組み</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73025">
                <a:tc>
                  <a:txBody>
                    <a:bodyPr/>
                    <a:lstStyle/>
                    <a:p>
                      <a:pPr marL="0" lvl="0" indent="0" algn="ctr" rtl="0">
                        <a:spcBef>
                          <a:spcPts val="0"/>
                        </a:spcBef>
                        <a:spcAft>
                          <a:spcPts val="0"/>
                        </a:spcAft>
                        <a:buNone/>
                      </a:pPr>
                      <a:r>
                        <a:rPr lang="en-US" sz="3000">
                          <a:solidFill>
                            <a:schemeClr val="dk1"/>
                          </a:solidFill>
                        </a:rPr>
                        <a:t>10</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solidFill>
                            <a:schemeClr val="dk1"/>
                          </a:solidFill>
                        </a:rPr>
                        <a:t>書き表す</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7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31</a:t>
            </a:fld>
            <a:endParaRPr/>
          </a:p>
        </p:txBody>
      </p:sp>
      <p:sp>
        <p:nvSpPr>
          <p:cNvPr id="483" name="Google Shape;483;p7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484" name="Google Shape;484;p75"/>
          <p:cNvGraphicFramePr/>
          <p:nvPr/>
        </p:nvGraphicFramePr>
        <p:xfrm>
          <a:off x="660650" y="2206050"/>
          <a:ext cx="11391675" cy="7403275"/>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Nhị phân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Thể hiện, biển diễn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Thông thường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Con người</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Dấu chấm</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Phân tách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Tính lại</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Ký tự, chữ số</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lvl="0" indent="0" algn="ctr" rtl="0">
                        <a:spcBef>
                          <a:spcPts val="0"/>
                        </a:spcBef>
                        <a:spcAft>
                          <a:spcPts val="0"/>
                        </a:spcAft>
                        <a:buNone/>
                      </a:pPr>
                      <a:r>
                        <a:rPr lang="en-US" sz="3000">
                          <a:solidFill>
                            <a:schemeClr val="dk1"/>
                          </a:solidFill>
                        </a:rPr>
                        <a:t>9</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Nhóm</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73025">
                <a:tc>
                  <a:txBody>
                    <a:bodyPr/>
                    <a:lstStyle/>
                    <a:p>
                      <a:pPr marL="0" lvl="0" indent="0" algn="ctr" rtl="0">
                        <a:spcBef>
                          <a:spcPts val="0"/>
                        </a:spcBef>
                        <a:spcAft>
                          <a:spcPts val="0"/>
                        </a:spcAft>
                        <a:buNone/>
                      </a:pPr>
                      <a:r>
                        <a:rPr lang="en-US" sz="3000">
                          <a:solidFill>
                            <a:schemeClr val="dk1"/>
                          </a:solidFill>
                        </a:rPr>
                        <a:t>10</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solidFill>
                            <a:schemeClr val="dk1"/>
                          </a:solidFill>
                        </a:rPr>
                        <a:t>Viết ra</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7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490" name="Google Shape;490;p7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32</a:t>
            </a:fld>
            <a:endParaRPr/>
          </a:p>
        </p:txBody>
      </p:sp>
      <p:sp>
        <p:nvSpPr>
          <p:cNvPr id="491" name="Google Shape;491;p76"/>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rgbClr val="000000"/>
                </a:solidFill>
                <a:latin typeface="Arial"/>
                <a:ea typeface="Arial"/>
                <a:cs typeface="Arial"/>
                <a:sym typeface="Arial"/>
              </a:rPr>
              <a:t>文章を作ってみましょう</a:t>
            </a:r>
            <a:endParaRPr/>
          </a:p>
        </p:txBody>
      </p:sp>
      <p:pic>
        <p:nvPicPr>
          <p:cNvPr id="492" name="Google Shape;492;p76"/>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77"/>
          <p:cNvSpPr txBox="1"/>
          <p:nvPr/>
        </p:nvSpPr>
        <p:spPr>
          <a:xfrm>
            <a:off x="833900" y="2610575"/>
            <a:ext cx="11535900" cy="3080700"/>
          </a:xfrm>
          <a:prstGeom prst="rect">
            <a:avLst/>
          </a:prstGeom>
          <a:noFill/>
          <a:ln>
            <a:noFill/>
          </a:ln>
        </p:spPr>
        <p:txBody>
          <a:bodyPr spcFirstLastPara="1" wrap="square" lIns="50800" tIns="50800" rIns="50800" bIns="50800" anchor="ctr" anchorCtr="0">
            <a:noAutofit/>
          </a:bodyPr>
          <a:lstStyle/>
          <a:p>
            <a:pPr marL="508000" marR="0" lvl="0" indent="-565150" algn="l" rtl="0">
              <a:lnSpc>
                <a:spcPct val="150000"/>
              </a:lnSpc>
              <a:spcBef>
                <a:spcPts val="0"/>
              </a:spcBef>
              <a:spcAft>
                <a:spcPts val="0"/>
              </a:spcAft>
              <a:buClr>
                <a:srgbClr val="000000"/>
              </a:buClr>
              <a:buSzPts val="4300"/>
              <a:buFont typeface="Arial"/>
              <a:buAutoNum type="arabicPeriod"/>
            </a:pPr>
            <a:r>
              <a:rPr lang="en-US" sz="4300"/>
              <a:t>新しい言葉</a:t>
            </a:r>
            <a:r>
              <a:rPr lang="en-US" sz="4300" b="0" i="0" u="none" strike="noStrike" cap="none">
                <a:solidFill>
                  <a:srgbClr val="000000"/>
                </a:solidFill>
                <a:latin typeface="Arial"/>
                <a:ea typeface="Arial"/>
                <a:cs typeface="Arial"/>
                <a:sym typeface="Arial"/>
              </a:rPr>
              <a:t>から好きな言葉を選びます。</a:t>
            </a:r>
            <a:endParaRPr sz="4300"/>
          </a:p>
          <a:p>
            <a:pPr marL="508000" marR="0" lvl="0" indent="-565150" algn="l" rtl="0">
              <a:lnSpc>
                <a:spcPct val="150000"/>
              </a:lnSpc>
              <a:spcBef>
                <a:spcPts val="0"/>
              </a:spcBef>
              <a:spcAft>
                <a:spcPts val="0"/>
              </a:spcAft>
              <a:buClr>
                <a:schemeClr val="accent5"/>
              </a:buClr>
              <a:buSzPts val="4300"/>
              <a:buFont typeface="Arial"/>
              <a:buAutoNum type="arabicPeriod"/>
            </a:pPr>
            <a:r>
              <a:rPr lang="en-US" sz="4300" b="0" i="0" u="none" strike="noStrike" cap="none">
                <a:solidFill>
                  <a:schemeClr val="accent5"/>
                </a:solidFill>
                <a:latin typeface="Arial"/>
                <a:ea typeface="Arial"/>
                <a:cs typeface="Arial"/>
                <a:sym typeface="Arial"/>
              </a:rPr>
              <a:t>二文以上の</a:t>
            </a:r>
            <a:r>
              <a:rPr lang="en-US" sz="4300" b="0" i="0" u="none" strike="noStrike" cap="none">
                <a:solidFill>
                  <a:srgbClr val="000000"/>
                </a:solidFill>
                <a:latin typeface="Arial"/>
                <a:ea typeface="Arial"/>
                <a:cs typeface="Arial"/>
                <a:sym typeface="Arial"/>
              </a:rPr>
              <a:t>日本語の文章を作成します。</a:t>
            </a:r>
            <a:endParaRPr sz="4300"/>
          </a:p>
          <a:p>
            <a:pPr marL="508000" marR="0" lvl="0" indent="-565150" algn="l" rtl="0">
              <a:lnSpc>
                <a:spcPct val="150000"/>
              </a:lnSpc>
              <a:spcBef>
                <a:spcPts val="0"/>
              </a:spcBef>
              <a:spcAft>
                <a:spcPts val="0"/>
              </a:spcAft>
              <a:buClr>
                <a:srgbClr val="000000"/>
              </a:buClr>
              <a:buSzPts val="4300"/>
              <a:buFont typeface="Arial"/>
              <a:buAutoNum type="arabicPeriod"/>
            </a:pPr>
            <a:r>
              <a:rPr lang="en-US" sz="4300" b="0" i="0" u="none" strike="noStrike" cap="none">
                <a:solidFill>
                  <a:srgbClr val="000000"/>
                </a:solidFill>
                <a:latin typeface="Arial"/>
                <a:ea typeface="Arial"/>
                <a:cs typeface="Arial"/>
                <a:sym typeface="Arial"/>
              </a:rPr>
              <a:t>作成した文章をチャットワークで送ります。</a:t>
            </a:r>
            <a:endParaRPr sz="4300"/>
          </a:p>
        </p:txBody>
      </p:sp>
      <p:sp>
        <p:nvSpPr>
          <p:cNvPr id="498" name="Google Shape;498;p7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33</a:t>
            </a:fld>
            <a:endParaRPr/>
          </a:p>
        </p:txBody>
      </p:sp>
      <p:sp>
        <p:nvSpPr>
          <p:cNvPr id="499" name="Google Shape;499;p7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7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文章の理解</a:t>
            </a:r>
            <a:endParaRPr/>
          </a:p>
        </p:txBody>
      </p:sp>
      <p:sp>
        <p:nvSpPr>
          <p:cNvPr id="505" name="Google Shape;505;p7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34</a:t>
            </a:fld>
            <a:endParaRPr/>
          </a:p>
        </p:txBody>
      </p:sp>
      <p:sp>
        <p:nvSpPr>
          <p:cNvPr id="506" name="Google Shape;506;p78"/>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t>文章を読んで、</a:t>
            </a:r>
            <a:r>
              <a:rPr lang="en-US" sz="6400">
                <a:solidFill>
                  <a:schemeClr val="accent5"/>
                </a:solidFill>
              </a:rPr>
              <a:t>意味を理解</a:t>
            </a:r>
            <a:r>
              <a:rPr lang="en-US" sz="6400"/>
              <a:t>できるようにしましょう</a:t>
            </a:r>
            <a:endParaRPr/>
          </a:p>
        </p:txBody>
      </p:sp>
      <p:pic>
        <p:nvPicPr>
          <p:cNvPr id="507" name="Google Shape;507;p78"/>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7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IPv4</a:t>
            </a:r>
            <a:endParaRPr b="0"/>
          </a:p>
        </p:txBody>
      </p:sp>
      <p:sp>
        <p:nvSpPr>
          <p:cNvPr id="513" name="Google Shape;513;p7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35</a:t>
            </a:fld>
            <a:endParaRPr/>
          </a:p>
        </p:txBody>
      </p:sp>
      <p:sp>
        <p:nvSpPr>
          <p:cNvPr id="514" name="Google Shape;514;p79"/>
          <p:cNvSpPr txBox="1"/>
          <p:nvPr/>
        </p:nvSpPr>
        <p:spPr>
          <a:xfrm>
            <a:off x="657050" y="2151425"/>
            <a:ext cx="117126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広く普及しているのは、32ビットのIPv4で、32けたの2進数で表現されます。</a:t>
            </a: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通常は私たち人間に分かりやすいよう、8ビットごとにドットで区切った上で、2進数を10進数に計算し直した1〜3けたずつ</a:t>
            </a: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4組の数字で書き表されます。</a:t>
            </a: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3200"/>
          </a:p>
          <a:p>
            <a:pPr marL="0" lvl="0" indent="0" algn="l" rtl="0">
              <a:lnSpc>
                <a:spcPct val="115000"/>
              </a:lnSpc>
              <a:spcBef>
                <a:spcPts val="0"/>
              </a:spcBef>
              <a:spcAft>
                <a:spcPts val="2500"/>
              </a:spcAft>
              <a:buClr>
                <a:schemeClr val="dk1"/>
              </a:buClr>
              <a:buSzPts val="1100"/>
              <a:buFont typeface="Arial"/>
              <a:buNone/>
            </a:pPr>
            <a:endParaRPr sz="32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8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520" name="Google Shape;520;p80"/>
          <p:cNvSpPr txBox="1">
            <a:spLocks noGrp="1"/>
          </p:cNvSpPr>
          <p:nvPr>
            <p:ph type="body" idx="1"/>
          </p:nvPr>
        </p:nvSpPr>
        <p:spPr>
          <a:xfrm>
            <a:off x="870825" y="2114550"/>
            <a:ext cx="118464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…よう 　（ように）　Để, để có thể ...　　　</a:t>
            </a: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521" name="Google Shape;521;p8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None/>
            </a:pPr>
            <a:fld id="{00000000-1234-1234-1234-123412341234}" type="slidenum">
              <a:rPr lang="en-US"/>
              <a:t>36</a:t>
            </a:fld>
            <a:endParaRPr/>
          </a:p>
        </p:txBody>
      </p:sp>
      <p:sp>
        <p:nvSpPr>
          <p:cNvPr id="522" name="Google Shape;522;p80"/>
          <p:cNvSpPr txBox="1"/>
          <p:nvPr/>
        </p:nvSpPr>
        <p:spPr>
          <a:xfrm>
            <a:off x="1176975" y="6069050"/>
            <a:ext cx="11108400" cy="1708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000">
                <a:solidFill>
                  <a:schemeClr val="dk1"/>
                </a:solidFill>
              </a:rPr>
              <a:t>みんなによく見えるように文字フォントを大きくした。</a:t>
            </a:r>
            <a:endParaRPr sz="3000">
              <a:solidFill>
                <a:schemeClr val="dk1"/>
              </a:solidFill>
            </a:endParaRPr>
          </a:p>
          <a:p>
            <a:pPr marL="0" lvl="0" indent="0" algn="l" rtl="0">
              <a:lnSpc>
                <a:spcPct val="115000"/>
              </a:lnSpc>
              <a:spcBef>
                <a:spcPts val="0"/>
              </a:spcBef>
              <a:spcAft>
                <a:spcPts val="0"/>
              </a:spcAft>
              <a:buNone/>
            </a:pPr>
            <a:r>
              <a:rPr lang="en-US" sz="3000">
                <a:solidFill>
                  <a:schemeClr val="dk1"/>
                </a:solidFill>
              </a:rPr>
              <a:t>忘れないよう、メモします。</a:t>
            </a:r>
            <a:endParaRPr sz="3000">
              <a:solidFill>
                <a:schemeClr val="dk1"/>
              </a:solidFill>
            </a:endParaRPr>
          </a:p>
          <a:p>
            <a:pPr marL="0" lvl="0" indent="0" algn="l" rtl="0">
              <a:lnSpc>
                <a:spcPct val="115000"/>
              </a:lnSpc>
              <a:spcBef>
                <a:spcPts val="0"/>
              </a:spcBef>
              <a:spcAft>
                <a:spcPts val="0"/>
              </a:spcAft>
              <a:buNone/>
            </a:pPr>
            <a:endParaRPr sz="3000">
              <a:solidFill>
                <a:schemeClr val="dk1"/>
              </a:solidFill>
            </a:endParaRPr>
          </a:p>
        </p:txBody>
      </p:sp>
      <p:sp>
        <p:nvSpPr>
          <p:cNvPr id="523" name="Google Shape;523;p80"/>
          <p:cNvSpPr txBox="1"/>
          <p:nvPr/>
        </p:nvSpPr>
        <p:spPr>
          <a:xfrm>
            <a:off x="1016775" y="3197750"/>
            <a:ext cx="11353500" cy="11082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2400"/>
              </a:spcBef>
              <a:spcAft>
                <a:spcPts val="0"/>
              </a:spcAft>
              <a:buNone/>
            </a:pPr>
            <a:r>
              <a:rPr lang="en-US" sz="3000" b="1">
                <a:solidFill>
                  <a:schemeClr val="dk1"/>
                </a:solidFill>
              </a:rPr>
              <a:t>意味：</a:t>
            </a:r>
            <a:r>
              <a:rPr lang="en-US" sz="3000">
                <a:solidFill>
                  <a:schemeClr val="dk1"/>
                </a:solidFill>
              </a:rPr>
              <a:t>Dùng để diễn đạt mục đích, mục đích được đề cập không thuộc sự kiểm soát của người nói.  </a:t>
            </a:r>
            <a:endParaRPr sz="3000">
              <a:solidFill>
                <a:schemeClr val="dk1"/>
              </a:solidFill>
            </a:endParaRPr>
          </a:p>
        </p:txBody>
      </p:sp>
      <p:sp>
        <p:nvSpPr>
          <p:cNvPr id="524" name="Google Shape;524;p80"/>
          <p:cNvSpPr txBox="1"/>
          <p:nvPr/>
        </p:nvSpPr>
        <p:spPr>
          <a:xfrm>
            <a:off x="1101650" y="5347100"/>
            <a:ext cx="1893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t>使い方：</a:t>
            </a:r>
            <a:endParaRPr sz="3000" b="1"/>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8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530" name="Google Shape;530;p81"/>
          <p:cNvSpPr txBox="1">
            <a:spLocks noGrp="1"/>
          </p:cNvSpPr>
          <p:nvPr>
            <p:ph type="body" idx="1"/>
          </p:nvPr>
        </p:nvSpPr>
        <p:spPr>
          <a:xfrm>
            <a:off x="870825" y="2114550"/>
            <a:ext cx="118464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…た上で 　Sau khi…</a:t>
            </a: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531" name="Google Shape;531;p8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None/>
            </a:pPr>
            <a:fld id="{00000000-1234-1234-1234-123412341234}" type="slidenum">
              <a:rPr lang="en-US"/>
              <a:t>37</a:t>
            </a:fld>
            <a:endParaRPr/>
          </a:p>
        </p:txBody>
      </p:sp>
      <p:sp>
        <p:nvSpPr>
          <p:cNvPr id="532" name="Google Shape;532;p81"/>
          <p:cNvSpPr txBox="1"/>
          <p:nvPr/>
        </p:nvSpPr>
        <p:spPr>
          <a:xfrm>
            <a:off x="1176975" y="6069050"/>
            <a:ext cx="11108400" cy="1177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000">
                <a:solidFill>
                  <a:schemeClr val="dk1"/>
                </a:solidFill>
              </a:rPr>
              <a:t>申込書の書き方をよく読んだ上で、記入してください。</a:t>
            </a:r>
            <a:endParaRPr sz="3000">
              <a:solidFill>
                <a:schemeClr val="dk1"/>
              </a:solidFill>
            </a:endParaRPr>
          </a:p>
          <a:p>
            <a:pPr marL="0" lvl="0" indent="0" algn="l" rtl="0">
              <a:lnSpc>
                <a:spcPct val="115000"/>
              </a:lnSpc>
              <a:spcBef>
                <a:spcPts val="0"/>
              </a:spcBef>
              <a:spcAft>
                <a:spcPts val="0"/>
              </a:spcAft>
              <a:buNone/>
            </a:pPr>
            <a:r>
              <a:rPr lang="en-US" sz="3000">
                <a:solidFill>
                  <a:schemeClr val="dk1"/>
                </a:solidFill>
              </a:rPr>
              <a:t>担当者と相談した上で、改めてご返事させていただきます。</a:t>
            </a:r>
            <a:endParaRPr sz="3000">
              <a:solidFill>
                <a:schemeClr val="dk1"/>
              </a:solidFill>
            </a:endParaRPr>
          </a:p>
        </p:txBody>
      </p:sp>
      <p:sp>
        <p:nvSpPr>
          <p:cNvPr id="533" name="Google Shape;533;p81"/>
          <p:cNvSpPr txBox="1"/>
          <p:nvPr/>
        </p:nvSpPr>
        <p:spPr>
          <a:xfrm>
            <a:off x="1016775" y="3197750"/>
            <a:ext cx="11353500" cy="15699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2400"/>
              </a:spcBef>
              <a:spcAft>
                <a:spcPts val="0"/>
              </a:spcAft>
              <a:buNone/>
            </a:pPr>
            <a:r>
              <a:rPr lang="en-US" sz="3000" b="1">
                <a:solidFill>
                  <a:schemeClr val="dk1"/>
                </a:solidFill>
              </a:rPr>
              <a:t>意味：</a:t>
            </a:r>
            <a:r>
              <a:rPr lang="en-US" sz="3000">
                <a:solidFill>
                  <a:schemeClr val="dk1"/>
                </a:solidFill>
              </a:rPr>
              <a:t>Dùng để diễn tả ý nghĩa phải tiến hành hành động 1 ở vế trước, rồi dựa trên kết quả đó để thực hiện hành động kế tiếp ở vế sau.</a:t>
            </a:r>
            <a:endParaRPr sz="3000">
              <a:solidFill>
                <a:schemeClr val="dk1"/>
              </a:solidFill>
            </a:endParaRPr>
          </a:p>
        </p:txBody>
      </p:sp>
      <p:sp>
        <p:nvSpPr>
          <p:cNvPr id="534" name="Google Shape;534;p81"/>
          <p:cNvSpPr txBox="1"/>
          <p:nvPr/>
        </p:nvSpPr>
        <p:spPr>
          <a:xfrm>
            <a:off x="1101650" y="5347100"/>
            <a:ext cx="18939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t>使い方：</a:t>
            </a:r>
            <a:endParaRPr sz="3000" b="1"/>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8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IPv4</a:t>
            </a:r>
            <a:endParaRPr b="0"/>
          </a:p>
        </p:txBody>
      </p:sp>
      <p:sp>
        <p:nvSpPr>
          <p:cNvPr id="540" name="Google Shape;540;p8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38</a:t>
            </a:fld>
            <a:endParaRPr/>
          </a:p>
        </p:txBody>
      </p:sp>
      <p:pic>
        <p:nvPicPr>
          <p:cNvPr id="541" name="Google Shape;541;p82"/>
          <p:cNvPicPr preferRelativeResize="0"/>
          <p:nvPr/>
        </p:nvPicPr>
        <p:blipFill>
          <a:blip r:embed="rId3">
            <a:alphaModFix/>
          </a:blip>
          <a:stretch>
            <a:fillRect/>
          </a:stretch>
        </p:blipFill>
        <p:spPr>
          <a:xfrm>
            <a:off x="5803675" y="2045427"/>
            <a:ext cx="2032344" cy="1934400"/>
          </a:xfrm>
          <a:prstGeom prst="rect">
            <a:avLst/>
          </a:prstGeom>
          <a:noFill/>
          <a:ln>
            <a:noFill/>
          </a:ln>
        </p:spPr>
      </p:pic>
      <p:sp>
        <p:nvSpPr>
          <p:cNvPr id="542" name="Google Shape;542;p82"/>
          <p:cNvSpPr txBox="1"/>
          <p:nvPr/>
        </p:nvSpPr>
        <p:spPr>
          <a:xfrm>
            <a:off x="5007250" y="4245650"/>
            <a:ext cx="4170600" cy="7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800"/>
              <a:t>192 . 168 . 1 . 34</a:t>
            </a:r>
            <a:endParaRPr sz="3800"/>
          </a:p>
        </p:txBody>
      </p:sp>
      <p:sp>
        <p:nvSpPr>
          <p:cNvPr id="543" name="Google Shape;543;p82"/>
          <p:cNvSpPr/>
          <p:nvPr/>
        </p:nvSpPr>
        <p:spPr>
          <a:xfrm>
            <a:off x="5007250" y="4381225"/>
            <a:ext cx="975900" cy="5406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82"/>
          <p:cNvSpPr/>
          <p:nvPr/>
        </p:nvSpPr>
        <p:spPr>
          <a:xfrm>
            <a:off x="6229175" y="4381225"/>
            <a:ext cx="975900" cy="5406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82"/>
          <p:cNvSpPr/>
          <p:nvPr/>
        </p:nvSpPr>
        <p:spPr>
          <a:xfrm>
            <a:off x="7451100" y="4381225"/>
            <a:ext cx="448200" cy="5406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82"/>
          <p:cNvSpPr/>
          <p:nvPr/>
        </p:nvSpPr>
        <p:spPr>
          <a:xfrm>
            <a:off x="8145325" y="4381225"/>
            <a:ext cx="720900" cy="5406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 name="Google Shape;547;p82"/>
          <p:cNvCxnSpPr/>
          <p:nvPr/>
        </p:nvCxnSpPr>
        <p:spPr>
          <a:xfrm flipH="1">
            <a:off x="2698650" y="4921825"/>
            <a:ext cx="2862900" cy="1650000"/>
          </a:xfrm>
          <a:prstGeom prst="straightConnector1">
            <a:avLst/>
          </a:prstGeom>
          <a:noFill/>
          <a:ln w="38100" cap="flat" cmpd="sng">
            <a:solidFill>
              <a:srgbClr val="CC0000"/>
            </a:solidFill>
            <a:prstDash val="solid"/>
            <a:round/>
            <a:headEnd type="none" w="med" len="med"/>
            <a:tailEnd type="triangle" w="med" len="med"/>
          </a:ln>
        </p:spPr>
      </p:cxnSp>
      <p:sp>
        <p:nvSpPr>
          <p:cNvPr id="548" name="Google Shape;548;p82"/>
          <p:cNvSpPr txBox="1"/>
          <p:nvPr/>
        </p:nvSpPr>
        <p:spPr>
          <a:xfrm>
            <a:off x="1732900" y="6625175"/>
            <a:ext cx="10173900" cy="7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800"/>
              <a:t>11000000 . 10101000 . 00000001 . 00100010</a:t>
            </a:r>
            <a:endParaRPr sz="3800"/>
          </a:p>
        </p:txBody>
      </p:sp>
      <p:sp>
        <p:nvSpPr>
          <p:cNvPr id="549" name="Google Shape;549;p82"/>
          <p:cNvSpPr/>
          <p:nvPr/>
        </p:nvSpPr>
        <p:spPr>
          <a:xfrm>
            <a:off x="1784625" y="6709600"/>
            <a:ext cx="2218800" cy="5406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2"/>
          <p:cNvSpPr/>
          <p:nvPr/>
        </p:nvSpPr>
        <p:spPr>
          <a:xfrm>
            <a:off x="4311700" y="6709600"/>
            <a:ext cx="2259600" cy="5406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2"/>
          <p:cNvSpPr/>
          <p:nvPr/>
        </p:nvSpPr>
        <p:spPr>
          <a:xfrm>
            <a:off x="6837338" y="6698338"/>
            <a:ext cx="2259600" cy="5406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82"/>
          <p:cNvSpPr/>
          <p:nvPr/>
        </p:nvSpPr>
        <p:spPr>
          <a:xfrm>
            <a:off x="9363000" y="6691875"/>
            <a:ext cx="2367000" cy="5406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 name="Google Shape;553;p82"/>
          <p:cNvCxnSpPr/>
          <p:nvPr/>
        </p:nvCxnSpPr>
        <p:spPr>
          <a:xfrm flipH="1">
            <a:off x="5579675" y="4921825"/>
            <a:ext cx="1266600" cy="1627500"/>
          </a:xfrm>
          <a:prstGeom prst="straightConnector1">
            <a:avLst/>
          </a:prstGeom>
          <a:noFill/>
          <a:ln w="38100" cap="flat" cmpd="sng">
            <a:solidFill>
              <a:srgbClr val="CC0000"/>
            </a:solidFill>
            <a:prstDash val="solid"/>
            <a:round/>
            <a:headEnd type="none" w="med" len="med"/>
            <a:tailEnd type="triangle" w="med" len="med"/>
          </a:ln>
        </p:spPr>
      </p:cxnSp>
      <p:cxnSp>
        <p:nvCxnSpPr>
          <p:cNvPr id="554" name="Google Shape;554;p82"/>
          <p:cNvCxnSpPr/>
          <p:nvPr/>
        </p:nvCxnSpPr>
        <p:spPr>
          <a:xfrm>
            <a:off x="7760375" y="4921825"/>
            <a:ext cx="569100" cy="1517400"/>
          </a:xfrm>
          <a:prstGeom prst="straightConnector1">
            <a:avLst/>
          </a:prstGeom>
          <a:noFill/>
          <a:ln w="38100" cap="flat" cmpd="sng">
            <a:solidFill>
              <a:srgbClr val="CC0000"/>
            </a:solidFill>
            <a:prstDash val="solid"/>
            <a:round/>
            <a:headEnd type="none" w="med" len="med"/>
            <a:tailEnd type="triangle" w="med" len="med"/>
          </a:ln>
        </p:spPr>
      </p:cxnSp>
      <p:cxnSp>
        <p:nvCxnSpPr>
          <p:cNvPr id="555" name="Google Shape;555;p82"/>
          <p:cNvCxnSpPr>
            <a:stCxn id="546" idx="2"/>
          </p:cNvCxnSpPr>
          <p:nvPr/>
        </p:nvCxnSpPr>
        <p:spPr>
          <a:xfrm>
            <a:off x="8505775" y="4921825"/>
            <a:ext cx="2441700" cy="1614600"/>
          </a:xfrm>
          <a:prstGeom prst="straightConnector1">
            <a:avLst/>
          </a:prstGeom>
          <a:noFill/>
          <a:ln w="38100" cap="flat" cmpd="sng">
            <a:solidFill>
              <a:srgbClr val="CC0000"/>
            </a:solidFill>
            <a:prstDash val="solid"/>
            <a:round/>
            <a:headEnd type="none" w="med" len="med"/>
            <a:tailEnd type="triangle" w="med" len="med"/>
          </a:ln>
        </p:spPr>
      </p:cxnSp>
      <p:sp>
        <p:nvSpPr>
          <p:cNvPr id="556" name="Google Shape;556;p82"/>
          <p:cNvSpPr txBox="1"/>
          <p:nvPr/>
        </p:nvSpPr>
        <p:spPr>
          <a:xfrm>
            <a:off x="1863625" y="7394675"/>
            <a:ext cx="1797000" cy="677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200">
                <a:solidFill>
                  <a:schemeClr val="dk1"/>
                </a:solidFill>
              </a:rPr>
              <a:t>8ビット</a:t>
            </a:r>
            <a:endParaRPr/>
          </a:p>
        </p:txBody>
      </p:sp>
      <p:sp>
        <p:nvSpPr>
          <p:cNvPr id="557" name="Google Shape;557;p82"/>
          <p:cNvSpPr txBox="1"/>
          <p:nvPr/>
        </p:nvSpPr>
        <p:spPr>
          <a:xfrm>
            <a:off x="4501713" y="7394675"/>
            <a:ext cx="1797000" cy="677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200">
                <a:solidFill>
                  <a:schemeClr val="dk1"/>
                </a:solidFill>
              </a:rPr>
              <a:t>8ビット</a:t>
            </a:r>
            <a:endParaRPr/>
          </a:p>
        </p:txBody>
      </p:sp>
      <p:sp>
        <p:nvSpPr>
          <p:cNvPr id="558" name="Google Shape;558;p82"/>
          <p:cNvSpPr txBox="1"/>
          <p:nvPr/>
        </p:nvSpPr>
        <p:spPr>
          <a:xfrm>
            <a:off x="7139800" y="7394675"/>
            <a:ext cx="1797000" cy="677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200">
                <a:solidFill>
                  <a:schemeClr val="dk1"/>
                </a:solidFill>
              </a:rPr>
              <a:t>8ビット</a:t>
            </a:r>
            <a:endParaRPr/>
          </a:p>
        </p:txBody>
      </p:sp>
      <p:sp>
        <p:nvSpPr>
          <p:cNvPr id="559" name="Google Shape;559;p82"/>
          <p:cNvSpPr txBox="1"/>
          <p:nvPr/>
        </p:nvSpPr>
        <p:spPr>
          <a:xfrm>
            <a:off x="9837100" y="7394675"/>
            <a:ext cx="1797000" cy="677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200">
                <a:solidFill>
                  <a:schemeClr val="dk1"/>
                </a:solidFill>
              </a:rPr>
              <a:t>8ビット</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8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ping</a:t>
            </a:r>
            <a:endParaRPr b="0"/>
          </a:p>
        </p:txBody>
      </p:sp>
      <p:sp>
        <p:nvSpPr>
          <p:cNvPr id="565" name="Google Shape;565;p8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39</a:t>
            </a:fld>
            <a:endParaRPr/>
          </a:p>
        </p:txBody>
      </p:sp>
      <p:sp>
        <p:nvSpPr>
          <p:cNvPr id="566" name="Google Shape;566;p83"/>
          <p:cNvSpPr txBox="1"/>
          <p:nvPr/>
        </p:nvSpPr>
        <p:spPr>
          <a:xfrm>
            <a:off x="657050" y="2151425"/>
            <a:ext cx="115383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2500"/>
              </a:spcAft>
              <a:buClr>
                <a:schemeClr val="dk1"/>
              </a:buClr>
              <a:buSzPts val="1100"/>
              <a:buFont typeface="Arial"/>
              <a:buNone/>
            </a:pPr>
            <a:r>
              <a:rPr lang="en-US" sz="3200" dirty="0"/>
              <a:t>pingは、ネットワーク疎通を確認したい相手に対してデータを送り、相手からの応答が返ってくることで、正常に接続しているかを確認するコマンドです。到達不能の場合、障害が発生していると考えられます。</a:t>
            </a:r>
            <a:endParaRPr sz="3200" dirty="0"/>
          </a:p>
        </p:txBody>
      </p:sp>
      <p:pic>
        <p:nvPicPr>
          <p:cNvPr id="567" name="Google Shape;567;p83"/>
          <p:cNvPicPr preferRelativeResize="0"/>
          <p:nvPr/>
        </p:nvPicPr>
        <p:blipFill>
          <a:blip r:embed="rId3">
            <a:alphaModFix/>
          </a:blip>
          <a:stretch>
            <a:fillRect/>
          </a:stretch>
        </p:blipFill>
        <p:spPr>
          <a:xfrm>
            <a:off x="1658750" y="4644700"/>
            <a:ext cx="9534625" cy="4314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sz="6400" b="1" i="0" u="none" strike="noStrike" cap="none">
                <a:solidFill>
                  <a:srgbClr val="C63024"/>
                </a:solidFill>
              </a:rPr>
              <a:t>目的と目標</a:t>
            </a:r>
            <a:endParaRPr b="1"/>
          </a:p>
        </p:txBody>
      </p:sp>
      <p:sp>
        <p:nvSpPr>
          <p:cNvPr id="292" name="Google Shape;292;p50"/>
          <p:cNvSpPr txBox="1">
            <a:spLocks noGrp="1"/>
          </p:cNvSpPr>
          <p:nvPr>
            <p:ph type="body" idx="1"/>
          </p:nvPr>
        </p:nvSpPr>
        <p:spPr>
          <a:xfrm>
            <a:off x="952500" y="2292050"/>
            <a:ext cx="11099700" cy="6810300"/>
          </a:xfrm>
          <a:prstGeom prst="rect">
            <a:avLst/>
          </a:prstGeom>
          <a:noFill/>
          <a:ln>
            <a:noFill/>
          </a:ln>
        </p:spPr>
        <p:txBody>
          <a:bodyPr spcFirstLastPara="1" wrap="square" lIns="50800" tIns="50800" rIns="50800" bIns="50800" anchor="t" anchorCtr="0">
            <a:noAutofit/>
          </a:bodyPr>
          <a:lstStyle/>
          <a:p>
            <a:pPr marL="0" lvl="0" indent="0" algn="l" rtl="0">
              <a:lnSpc>
                <a:spcPct val="115000"/>
              </a:lnSpc>
              <a:spcBef>
                <a:spcPts val="1000"/>
              </a:spcBef>
              <a:spcAft>
                <a:spcPts val="0"/>
              </a:spcAft>
              <a:buClr>
                <a:srgbClr val="000000"/>
              </a:buClr>
              <a:buSzPts val="3200"/>
              <a:buFont typeface="Arial"/>
              <a:buNone/>
            </a:pPr>
            <a:r>
              <a:rPr lang="en-US" b="1"/>
              <a:t>目的</a:t>
            </a:r>
            <a:endParaRPr b="1"/>
          </a:p>
          <a:p>
            <a:pPr marL="1333500" lvl="2" indent="-444500" algn="l" rtl="0">
              <a:lnSpc>
                <a:spcPct val="115000"/>
              </a:lnSpc>
              <a:spcBef>
                <a:spcPts val="1000"/>
              </a:spcBef>
              <a:spcAft>
                <a:spcPts val="0"/>
              </a:spcAft>
              <a:buClr>
                <a:srgbClr val="000000"/>
              </a:buClr>
              <a:buSzPts val="2560"/>
              <a:buFont typeface="Arial"/>
              <a:buChar char="•"/>
            </a:pPr>
            <a:r>
              <a:rPr lang="en-US"/>
              <a:t>FEの内容</a:t>
            </a:r>
            <a:r>
              <a:rPr lang="en-US" sz="3200" b="0" i="0" u="none" strike="noStrike" cap="none">
                <a:solidFill>
                  <a:srgbClr val="000000"/>
                </a:solidFill>
                <a:latin typeface="Arial"/>
                <a:ea typeface="Arial"/>
                <a:cs typeface="Arial"/>
                <a:sym typeface="Arial"/>
              </a:rPr>
              <a:t>を理解する</a:t>
            </a:r>
            <a:endParaRPr/>
          </a:p>
          <a:p>
            <a:pPr marL="1333500" lvl="2" indent="-444500" algn="l" rtl="0">
              <a:lnSpc>
                <a:spcPct val="115000"/>
              </a:lnSpc>
              <a:spcBef>
                <a:spcPts val="1000"/>
              </a:spcBef>
              <a:spcAft>
                <a:spcPts val="0"/>
              </a:spcAft>
              <a:buClr>
                <a:srgbClr val="000000"/>
              </a:buClr>
              <a:buSzPts val="2560"/>
              <a:buFont typeface="Arial"/>
              <a:buChar char="•"/>
            </a:pPr>
            <a:r>
              <a:rPr lang="en-US"/>
              <a:t>専門用語を使った日本語の文章を理解する</a:t>
            </a:r>
            <a:endParaRPr/>
          </a:p>
          <a:p>
            <a:pPr marL="0" lvl="0" indent="0" algn="l" rtl="0">
              <a:lnSpc>
                <a:spcPct val="115000"/>
              </a:lnSpc>
              <a:spcBef>
                <a:spcPts val="1000"/>
              </a:spcBef>
              <a:spcAft>
                <a:spcPts val="0"/>
              </a:spcAft>
              <a:buClr>
                <a:srgbClr val="000000"/>
              </a:buClr>
              <a:buSzPts val="3200"/>
              <a:buFont typeface="Arial"/>
              <a:buNone/>
            </a:pPr>
            <a:r>
              <a:rPr lang="en-US" b="1"/>
              <a:t>目標</a:t>
            </a:r>
            <a:endParaRPr b="1"/>
          </a:p>
          <a:p>
            <a:pPr marL="1333500" lvl="2" indent="-444500" algn="l" rtl="0">
              <a:lnSpc>
                <a:spcPct val="115000"/>
              </a:lnSpc>
              <a:spcBef>
                <a:spcPts val="1000"/>
              </a:spcBef>
              <a:spcAft>
                <a:spcPts val="0"/>
              </a:spcAft>
              <a:buClr>
                <a:srgbClr val="000000"/>
              </a:buClr>
              <a:buSzPts val="2560"/>
              <a:buFont typeface="Arial"/>
              <a:buChar char="•"/>
            </a:pPr>
            <a:r>
              <a:rPr lang="en-US"/>
              <a:t>新しい言葉を正しく読むことができる</a:t>
            </a:r>
            <a:endParaRPr/>
          </a:p>
          <a:p>
            <a:pPr marL="1333500" lvl="2" indent="-444500" algn="l" rtl="0">
              <a:lnSpc>
                <a:spcPct val="115000"/>
              </a:lnSpc>
              <a:spcBef>
                <a:spcPts val="1000"/>
              </a:spcBef>
              <a:spcAft>
                <a:spcPts val="0"/>
              </a:spcAft>
              <a:buClr>
                <a:srgbClr val="000000"/>
              </a:buClr>
              <a:buSzPts val="2560"/>
              <a:buFont typeface="Arial"/>
              <a:buChar char="•"/>
            </a:pPr>
            <a:r>
              <a:rPr lang="en-US"/>
              <a:t>新しい言葉の意味を理解することができる</a:t>
            </a:r>
            <a:endParaRPr/>
          </a:p>
          <a:p>
            <a:pPr marL="1333500" lvl="2" indent="-444500" algn="l" rtl="0">
              <a:lnSpc>
                <a:spcPct val="115000"/>
              </a:lnSpc>
              <a:spcBef>
                <a:spcPts val="1000"/>
              </a:spcBef>
              <a:spcAft>
                <a:spcPts val="0"/>
              </a:spcAft>
              <a:buClr>
                <a:srgbClr val="000000"/>
              </a:buClr>
              <a:buSzPts val="2560"/>
              <a:buFont typeface="Arial"/>
              <a:buChar char="•"/>
            </a:pPr>
            <a:r>
              <a:rPr lang="en-US">
                <a:solidFill>
                  <a:schemeClr val="dk1"/>
                </a:solidFill>
              </a:rPr>
              <a:t>新しい言葉を使って作文できる</a:t>
            </a:r>
            <a:endParaRPr/>
          </a:p>
          <a:p>
            <a:pPr marL="1333500" lvl="2" indent="-444500" algn="l" rtl="0">
              <a:lnSpc>
                <a:spcPct val="115000"/>
              </a:lnSpc>
              <a:spcBef>
                <a:spcPts val="1000"/>
              </a:spcBef>
              <a:spcAft>
                <a:spcPts val="0"/>
              </a:spcAft>
              <a:buClr>
                <a:srgbClr val="000000"/>
              </a:buClr>
              <a:buSzPts val="2560"/>
              <a:buFont typeface="Arial"/>
              <a:buChar char="•"/>
            </a:pPr>
            <a:r>
              <a:rPr lang="en-US">
                <a:solidFill>
                  <a:schemeClr val="dk1"/>
                </a:solidFill>
              </a:rPr>
              <a:t>日本語の文法を理解することができる</a:t>
            </a:r>
            <a:endParaRPr>
              <a:solidFill>
                <a:schemeClr val="dk1"/>
              </a:solidFill>
            </a:endParaRPr>
          </a:p>
          <a:p>
            <a:pPr marL="1333500" lvl="2" indent="-444500" algn="l" rtl="0">
              <a:lnSpc>
                <a:spcPct val="115000"/>
              </a:lnSpc>
              <a:spcBef>
                <a:spcPts val="1000"/>
              </a:spcBef>
              <a:spcAft>
                <a:spcPts val="1000"/>
              </a:spcAft>
              <a:buClr>
                <a:srgbClr val="000000"/>
              </a:buClr>
              <a:buSzPts val="2560"/>
              <a:buFont typeface="Arial"/>
              <a:buChar char="•"/>
            </a:pPr>
            <a:r>
              <a:rPr lang="en-US">
                <a:solidFill>
                  <a:schemeClr val="dk1"/>
                </a:solidFill>
              </a:rPr>
              <a:t>日本語の文章を正しくベトナム語に翻訳することが</a:t>
            </a:r>
            <a:br>
              <a:rPr lang="en-US">
                <a:solidFill>
                  <a:schemeClr val="dk1"/>
                </a:solidFill>
              </a:rPr>
            </a:br>
            <a:r>
              <a:rPr lang="en-US">
                <a:solidFill>
                  <a:schemeClr val="dk1"/>
                </a:solidFill>
              </a:rPr>
              <a:t>できる</a:t>
            </a:r>
            <a:endParaRPr/>
          </a:p>
        </p:txBody>
      </p:sp>
      <p:sp>
        <p:nvSpPr>
          <p:cNvPr id="293" name="Google Shape;293;p50"/>
          <p:cNvSpPr txBox="1">
            <a:spLocks noGrp="1"/>
          </p:cNvSpPr>
          <p:nvPr>
            <p:ph type="sldNum" idx="12"/>
          </p:nvPr>
        </p:nvSpPr>
        <p:spPr>
          <a:xfrm>
            <a:off x="12352043" y="9102240"/>
            <a:ext cx="282300" cy="355500"/>
          </a:xfrm>
          <a:prstGeom prst="rect">
            <a:avLst/>
          </a:prstGeom>
          <a:noFill/>
          <a:ln>
            <a:noFill/>
          </a:ln>
        </p:spPr>
        <p:txBody>
          <a:bodyPr spcFirstLastPara="1" wrap="square" lIns="50800" tIns="50800" rIns="50800" bIns="50800" anchor="t" anchorCtr="0">
            <a:noAutofit/>
          </a:bodyPr>
          <a:lstStyle/>
          <a:p>
            <a:pPr marL="0" lvl="0" indent="0" algn="ctr" rtl="0">
              <a:lnSpc>
                <a:spcPct val="100000"/>
              </a:lnSpc>
              <a:spcBef>
                <a:spcPts val="0"/>
              </a:spcBef>
              <a:spcAft>
                <a:spcPts val="0"/>
              </a:spcAft>
              <a:buClr>
                <a:srgbClr val="FFFFFF"/>
              </a:buClr>
              <a:buSzPts val="2000"/>
              <a:buFont typeface="Arial"/>
              <a:buNone/>
            </a:pPr>
            <a:fld id="{00000000-1234-1234-1234-123412341234}" type="slidenum">
              <a:rPr lang="en-US" sz="2000">
                <a:solidFill>
                  <a:srgbClr val="FFFFFF"/>
                </a:solidFill>
              </a:rPr>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31EC6751-B3AB-43AB-9DA2-1BD578FC1361}"/>
              </a:ext>
            </a:extLst>
          </p:cNvPr>
          <p:cNvSpPr>
            <a:spLocks noGrp="1"/>
          </p:cNvSpPr>
          <p:nvPr>
            <p:ph type="title"/>
          </p:nvPr>
        </p:nvSpPr>
        <p:spPr>
          <a:xfrm>
            <a:off x="1270000" y="111017"/>
            <a:ext cx="11099700" cy="8237116"/>
          </a:xfrm>
        </p:spPr>
        <p:txBody>
          <a:bodyPr/>
          <a:lstStyle/>
          <a:p>
            <a:r>
              <a:rPr lang="vi-VN" sz="2800" dirty="0" err="1"/>
              <a:t>Ping</a:t>
            </a:r>
            <a:r>
              <a:rPr lang="vi-VN" sz="2800" dirty="0"/>
              <a:t> </a:t>
            </a:r>
            <a:r>
              <a:rPr lang="vi-VN" sz="2800" dirty="0" err="1"/>
              <a:t>là</a:t>
            </a:r>
            <a:r>
              <a:rPr lang="vi-VN" sz="2800" dirty="0"/>
              <a:t> câu </a:t>
            </a:r>
            <a:r>
              <a:rPr lang="vi-VN" sz="2800" dirty="0" err="1"/>
              <a:t>lệnh</a:t>
            </a:r>
            <a:r>
              <a:rPr lang="vi-VN" sz="2800" dirty="0"/>
              <a:t> </a:t>
            </a:r>
            <a:r>
              <a:rPr lang="vi-VN" sz="2800" dirty="0" err="1"/>
              <a:t>xác</a:t>
            </a:r>
            <a:r>
              <a:rPr lang="vi-VN" sz="2800" dirty="0"/>
              <a:t> </a:t>
            </a:r>
            <a:r>
              <a:rPr lang="vi-VN" sz="2800" dirty="0" err="1"/>
              <a:t>nhận</a:t>
            </a:r>
            <a:r>
              <a:rPr lang="vi-VN" sz="2800" dirty="0"/>
              <a:t> xem </a:t>
            </a:r>
            <a:r>
              <a:rPr lang="vi-VN" sz="2800" dirty="0" err="1"/>
              <a:t>có</a:t>
            </a:r>
            <a:r>
              <a:rPr lang="vi-VN" sz="2800" dirty="0"/>
              <a:t> </a:t>
            </a:r>
            <a:r>
              <a:rPr lang="vi-VN" sz="2800" dirty="0" err="1"/>
              <a:t>kết</a:t>
            </a:r>
            <a:r>
              <a:rPr lang="vi-VN" sz="2800" dirty="0"/>
              <a:t> </a:t>
            </a:r>
            <a:r>
              <a:rPr lang="vi-VN" sz="2800" dirty="0" err="1"/>
              <a:t>nối</a:t>
            </a:r>
            <a:r>
              <a:rPr lang="vi-VN" sz="2800" dirty="0"/>
              <a:t> </a:t>
            </a:r>
            <a:r>
              <a:rPr lang="vi-VN" sz="2800" dirty="0" err="1"/>
              <a:t>bình</a:t>
            </a:r>
            <a:r>
              <a:rPr lang="vi-VN" sz="2800" dirty="0"/>
              <a:t> </a:t>
            </a:r>
            <a:r>
              <a:rPr lang="vi-VN" sz="2800" dirty="0" err="1"/>
              <a:t>thường</a:t>
            </a:r>
            <a:r>
              <a:rPr lang="vi-VN" sz="2800" dirty="0"/>
              <a:t> hay không </a:t>
            </a:r>
            <a:r>
              <a:rPr lang="vi-VN" sz="2800" dirty="0" err="1"/>
              <a:t>bằng</a:t>
            </a:r>
            <a:r>
              <a:rPr lang="vi-VN" sz="2800" dirty="0"/>
              <a:t> </a:t>
            </a:r>
            <a:r>
              <a:rPr lang="vi-VN" sz="2800" dirty="0" err="1"/>
              <a:t>việc</a:t>
            </a:r>
            <a:r>
              <a:rPr lang="vi-VN" sz="2800" dirty="0"/>
              <a:t> </a:t>
            </a:r>
            <a:r>
              <a:rPr lang="vi-VN" sz="2800" dirty="0" err="1"/>
              <a:t>gửi</a:t>
            </a:r>
            <a:r>
              <a:rPr lang="vi-VN" sz="2800" dirty="0"/>
              <a:t> </a:t>
            </a:r>
            <a:r>
              <a:rPr lang="vi-VN" sz="2800" dirty="0" err="1"/>
              <a:t>dữ</a:t>
            </a:r>
            <a:r>
              <a:rPr lang="vi-VN" sz="2800" dirty="0"/>
              <a:t> </a:t>
            </a:r>
            <a:r>
              <a:rPr lang="vi-VN" sz="2800" dirty="0" err="1"/>
              <a:t>liệu</a:t>
            </a:r>
            <a:r>
              <a:rPr lang="vi-VN" sz="2800" dirty="0"/>
              <a:t> cho bên </a:t>
            </a:r>
            <a:r>
              <a:rPr lang="vi-VN" sz="2800" dirty="0" err="1"/>
              <a:t>muốn</a:t>
            </a:r>
            <a:r>
              <a:rPr lang="vi-VN" sz="2800" dirty="0"/>
              <a:t> </a:t>
            </a:r>
            <a:r>
              <a:rPr lang="vi-VN" sz="2800" dirty="0" err="1"/>
              <a:t>kết</a:t>
            </a:r>
            <a:r>
              <a:rPr lang="vi-VN" sz="2800" dirty="0"/>
              <a:t> </a:t>
            </a:r>
            <a:r>
              <a:rPr lang="vi-VN" sz="2800" dirty="0" err="1"/>
              <a:t>nối</a:t>
            </a:r>
            <a:r>
              <a:rPr lang="vi-VN" sz="2800" dirty="0"/>
              <a:t> </a:t>
            </a:r>
            <a:r>
              <a:rPr lang="vi-VN" sz="2800" dirty="0" err="1"/>
              <a:t>mạng</a:t>
            </a:r>
            <a:r>
              <a:rPr lang="vi-VN" sz="2800" dirty="0"/>
              <a:t> </a:t>
            </a:r>
            <a:r>
              <a:rPr lang="vi-VN" sz="2800" dirty="0" err="1"/>
              <a:t>và</a:t>
            </a:r>
            <a:r>
              <a:rPr lang="vi-VN" sz="2800" dirty="0"/>
              <a:t> </a:t>
            </a:r>
            <a:r>
              <a:rPr lang="vi-VN" sz="2800" dirty="0" err="1"/>
              <a:t>phản</a:t>
            </a:r>
            <a:r>
              <a:rPr lang="vi-VN" sz="2800" dirty="0"/>
              <a:t> </a:t>
            </a:r>
            <a:r>
              <a:rPr lang="vi-VN" sz="2800" dirty="0" err="1"/>
              <a:t>hồi</a:t>
            </a:r>
            <a:r>
              <a:rPr lang="vi-VN" sz="2800" dirty="0"/>
              <a:t> </a:t>
            </a:r>
            <a:r>
              <a:rPr lang="vi-VN" sz="2800" dirty="0" err="1"/>
              <a:t>từ</a:t>
            </a:r>
            <a:r>
              <a:rPr lang="vi-VN" sz="2800" dirty="0"/>
              <a:t> </a:t>
            </a:r>
            <a:r>
              <a:rPr lang="vi-VN" sz="2800" dirty="0" err="1"/>
              <a:t>phía</a:t>
            </a:r>
            <a:r>
              <a:rPr lang="vi-VN" sz="2800" dirty="0"/>
              <a:t> bên kia </a:t>
            </a:r>
            <a:r>
              <a:rPr lang="vi-VN" sz="2800" dirty="0" err="1"/>
              <a:t>được</a:t>
            </a:r>
            <a:r>
              <a:rPr lang="vi-VN" sz="2800" dirty="0"/>
              <a:t> </a:t>
            </a:r>
            <a:r>
              <a:rPr lang="vi-VN" sz="2800" dirty="0" err="1"/>
              <a:t>trả</a:t>
            </a:r>
            <a:r>
              <a:rPr lang="vi-VN" sz="2800" dirty="0"/>
              <a:t> </a:t>
            </a:r>
            <a:r>
              <a:rPr lang="vi-VN" sz="2800" dirty="0" err="1"/>
              <a:t>về</a:t>
            </a:r>
            <a:r>
              <a:rPr lang="vi-VN" sz="2800" dirty="0"/>
              <a:t>.</a:t>
            </a:r>
            <a:br>
              <a:rPr lang="vi-VN" sz="2800" dirty="0"/>
            </a:br>
            <a:br>
              <a:rPr lang="vi-VN" sz="2800" dirty="0"/>
            </a:br>
            <a:r>
              <a:rPr lang="vi-VN" sz="2800" dirty="0" err="1"/>
              <a:t>Trường</a:t>
            </a:r>
            <a:r>
              <a:rPr lang="vi-VN" sz="2800" dirty="0"/>
              <a:t> </a:t>
            </a:r>
            <a:r>
              <a:rPr lang="vi-VN" sz="2800" dirty="0" err="1"/>
              <a:t>hợp</a:t>
            </a:r>
            <a:r>
              <a:rPr lang="vi-VN" sz="2800" dirty="0"/>
              <a:t> không </a:t>
            </a:r>
            <a:r>
              <a:rPr lang="vi-VN" sz="2800" dirty="0" err="1"/>
              <a:t>kết</a:t>
            </a:r>
            <a:r>
              <a:rPr lang="vi-VN" sz="2800" dirty="0"/>
              <a:t> </a:t>
            </a:r>
            <a:r>
              <a:rPr lang="vi-VN" sz="2800" dirty="0" err="1"/>
              <a:t>nối</a:t>
            </a:r>
            <a:r>
              <a:rPr lang="vi-VN" sz="2800" dirty="0"/>
              <a:t> </a:t>
            </a:r>
            <a:r>
              <a:rPr lang="vi-VN" sz="2800" dirty="0" err="1"/>
              <a:t>được</a:t>
            </a:r>
            <a:r>
              <a:rPr lang="vi-VN" sz="2800" dirty="0"/>
              <a:t> </a:t>
            </a:r>
            <a:r>
              <a:rPr lang="vi-VN" sz="2800" dirty="0" err="1"/>
              <a:t>thì</a:t>
            </a:r>
            <a:r>
              <a:rPr lang="vi-VN" sz="2800" dirty="0"/>
              <a:t> </a:t>
            </a:r>
            <a:r>
              <a:rPr lang="vi-VN" sz="2800" dirty="0" err="1"/>
              <a:t>được</a:t>
            </a:r>
            <a:r>
              <a:rPr lang="vi-VN" sz="2800" dirty="0"/>
              <a:t> xem như </a:t>
            </a:r>
            <a:r>
              <a:rPr lang="vi-VN" sz="2800" dirty="0" err="1"/>
              <a:t>là</a:t>
            </a:r>
            <a:r>
              <a:rPr lang="vi-VN" sz="2800" dirty="0"/>
              <a:t> </a:t>
            </a:r>
            <a:r>
              <a:rPr lang="vi-VN" sz="2800" dirty="0" err="1"/>
              <a:t>đã</a:t>
            </a:r>
            <a:r>
              <a:rPr lang="vi-VN" sz="2800" dirty="0"/>
              <a:t> </a:t>
            </a:r>
            <a:r>
              <a:rPr lang="vi-VN" sz="2800" dirty="0" err="1"/>
              <a:t>phát</a:t>
            </a:r>
            <a:r>
              <a:rPr lang="vi-VN" sz="2800" dirty="0"/>
              <a:t> sinh </a:t>
            </a:r>
            <a:r>
              <a:rPr lang="vi-VN" sz="2800" dirty="0" err="1"/>
              <a:t>lỗi</a:t>
            </a:r>
            <a:endParaRPr lang="vi-VN" sz="2800" dirty="0"/>
          </a:p>
        </p:txBody>
      </p:sp>
    </p:spTree>
    <p:extLst>
      <p:ext uri="{BB962C8B-B14F-4D97-AF65-F5344CB8AC3E}">
        <p14:creationId xmlns:p14="http://schemas.microsoft.com/office/powerpoint/2010/main" val="20851361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8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573" name="Google Shape;573;p8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41</a:t>
            </a:fld>
            <a:endParaRPr/>
          </a:p>
        </p:txBody>
      </p:sp>
      <p:sp>
        <p:nvSpPr>
          <p:cNvPr id="574" name="Google Shape;574;p84"/>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575" name="Google Shape;575;p84"/>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8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42</a:t>
            </a:fld>
            <a:endParaRPr/>
          </a:p>
        </p:txBody>
      </p:sp>
      <p:sp>
        <p:nvSpPr>
          <p:cNvPr id="581" name="Google Shape;581;p8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582" name="Google Shape;582;p85"/>
          <p:cNvGraphicFramePr/>
          <p:nvPr/>
        </p:nvGraphicFramePr>
        <p:xfrm>
          <a:off x="660650" y="2206050"/>
          <a:ext cx="11391675" cy="6786203"/>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疎通</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対応</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返る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正常</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確認する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コマンド</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到達不能</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障害</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9</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発生する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8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43</a:t>
            </a:fld>
            <a:endParaRPr/>
          </a:p>
        </p:txBody>
      </p:sp>
      <p:sp>
        <p:nvSpPr>
          <p:cNvPr id="588" name="Google Shape;588;p8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589" name="Google Shape;589;p86"/>
          <p:cNvGraphicFramePr/>
          <p:nvPr/>
        </p:nvGraphicFramePr>
        <p:xfrm>
          <a:off x="660650" y="2206050"/>
          <a:ext cx="11391675" cy="6786203"/>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R w="9525" cap="flat" cmpd="sng">
                      <a:solidFill>
                        <a:srgbClr val="9E9E9E"/>
                      </a:solidFill>
                      <a:prstDash val="solid"/>
                      <a:round/>
                      <a:headEnd type="none" w="sm" len="sm"/>
                      <a:tailEnd type="none" w="sm" len="sm"/>
                    </a:lnR>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solidFill>
                            <a:schemeClr val="dk1"/>
                          </a:solidFill>
                        </a:rPr>
                        <a:t>意味（ベトナム語）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None/>
                      </a:pPr>
                      <a:r>
                        <a:rPr lang="en-US" sz="3200">
                          <a:solidFill>
                            <a:schemeClr val="dk1"/>
                          </a:solidFill>
                        </a:rPr>
                        <a:t>疎通</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対応</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返る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正常</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確認する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コマンド</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None/>
                      </a:pPr>
                      <a:r>
                        <a:rPr lang="en-US" sz="3200">
                          <a:solidFill>
                            <a:schemeClr val="dk1"/>
                          </a:solidFill>
                        </a:rPr>
                        <a:t>到達不能</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None/>
                      </a:pPr>
                      <a:r>
                        <a:rPr lang="en-US" sz="3200">
                          <a:solidFill>
                            <a:schemeClr val="dk1"/>
                          </a:solidFill>
                        </a:rPr>
                        <a:t>障害</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9</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発生する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8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44</a:t>
            </a:fld>
            <a:endParaRPr/>
          </a:p>
        </p:txBody>
      </p:sp>
      <p:sp>
        <p:nvSpPr>
          <p:cNvPr id="595" name="Google Shape;595;p8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596" name="Google Shape;596;p87"/>
          <p:cNvGraphicFramePr/>
          <p:nvPr/>
        </p:nvGraphicFramePr>
        <p:xfrm>
          <a:off x="660650" y="2206050"/>
          <a:ext cx="11391675" cy="6776188"/>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None/>
                      </a:pPr>
                      <a:r>
                        <a:rPr lang="en-US" sz="3200">
                          <a:solidFill>
                            <a:schemeClr val="dk1"/>
                          </a:solidFill>
                        </a:rPr>
                        <a:t>Liên lạc, kết nối</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Đối ứng, phản hồi</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Trả về</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Đúng, chính xác</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Xác nhận, kiểm tra</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Lệnh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None/>
                      </a:pPr>
                      <a:r>
                        <a:rPr lang="en-US" sz="3000"/>
                        <a:t>Không thể đạt được</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None/>
                      </a:pPr>
                      <a:r>
                        <a:rPr lang="en-US" sz="3200">
                          <a:solidFill>
                            <a:schemeClr val="dk1"/>
                          </a:solidFill>
                        </a:rPr>
                        <a:t>Lỗi, trở ngại</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9</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Phát sinh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8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602" name="Google Shape;602;p8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45</a:t>
            </a:fld>
            <a:endParaRPr/>
          </a:p>
        </p:txBody>
      </p:sp>
      <p:sp>
        <p:nvSpPr>
          <p:cNvPr id="603" name="Google Shape;603;p88"/>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rgbClr val="000000"/>
                </a:solidFill>
                <a:latin typeface="Arial"/>
                <a:ea typeface="Arial"/>
                <a:cs typeface="Arial"/>
                <a:sym typeface="Arial"/>
              </a:rPr>
              <a:t>文章を作ってみましょう</a:t>
            </a:r>
            <a:endParaRPr/>
          </a:p>
        </p:txBody>
      </p:sp>
      <p:pic>
        <p:nvPicPr>
          <p:cNvPr id="604" name="Google Shape;604;p88"/>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9"/>
          <p:cNvSpPr txBox="1"/>
          <p:nvPr/>
        </p:nvSpPr>
        <p:spPr>
          <a:xfrm>
            <a:off x="833900" y="2610575"/>
            <a:ext cx="11535900" cy="3080700"/>
          </a:xfrm>
          <a:prstGeom prst="rect">
            <a:avLst/>
          </a:prstGeom>
          <a:noFill/>
          <a:ln>
            <a:noFill/>
          </a:ln>
        </p:spPr>
        <p:txBody>
          <a:bodyPr spcFirstLastPara="1" wrap="square" lIns="50800" tIns="50800" rIns="50800" bIns="50800" anchor="ctr" anchorCtr="0">
            <a:noAutofit/>
          </a:bodyPr>
          <a:lstStyle/>
          <a:p>
            <a:pPr marL="508000" marR="0" lvl="0" indent="-565150" algn="l" rtl="0">
              <a:lnSpc>
                <a:spcPct val="150000"/>
              </a:lnSpc>
              <a:spcBef>
                <a:spcPts val="0"/>
              </a:spcBef>
              <a:spcAft>
                <a:spcPts val="0"/>
              </a:spcAft>
              <a:buClr>
                <a:srgbClr val="000000"/>
              </a:buClr>
              <a:buSzPts val="4300"/>
              <a:buFont typeface="Arial"/>
              <a:buAutoNum type="arabicPeriod"/>
            </a:pPr>
            <a:r>
              <a:rPr lang="en-US" sz="4300"/>
              <a:t>新しい言葉</a:t>
            </a:r>
            <a:r>
              <a:rPr lang="en-US" sz="4300" b="0" i="0" u="none" strike="noStrike" cap="none">
                <a:solidFill>
                  <a:srgbClr val="000000"/>
                </a:solidFill>
                <a:latin typeface="Arial"/>
                <a:ea typeface="Arial"/>
                <a:cs typeface="Arial"/>
                <a:sym typeface="Arial"/>
              </a:rPr>
              <a:t>から好きな言葉を選びます。</a:t>
            </a:r>
            <a:endParaRPr sz="4300"/>
          </a:p>
          <a:p>
            <a:pPr marL="508000" marR="0" lvl="0" indent="-565150" algn="l" rtl="0">
              <a:lnSpc>
                <a:spcPct val="150000"/>
              </a:lnSpc>
              <a:spcBef>
                <a:spcPts val="0"/>
              </a:spcBef>
              <a:spcAft>
                <a:spcPts val="0"/>
              </a:spcAft>
              <a:buClr>
                <a:schemeClr val="accent5"/>
              </a:buClr>
              <a:buSzPts val="4300"/>
              <a:buFont typeface="Arial"/>
              <a:buAutoNum type="arabicPeriod"/>
            </a:pPr>
            <a:r>
              <a:rPr lang="en-US" sz="4300" b="0" i="0" u="none" strike="noStrike" cap="none">
                <a:solidFill>
                  <a:schemeClr val="accent5"/>
                </a:solidFill>
                <a:latin typeface="Arial"/>
                <a:ea typeface="Arial"/>
                <a:cs typeface="Arial"/>
                <a:sym typeface="Arial"/>
              </a:rPr>
              <a:t>二文以上の</a:t>
            </a:r>
            <a:r>
              <a:rPr lang="en-US" sz="4300" b="0" i="0" u="none" strike="noStrike" cap="none">
                <a:solidFill>
                  <a:srgbClr val="000000"/>
                </a:solidFill>
                <a:latin typeface="Arial"/>
                <a:ea typeface="Arial"/>
                <a:cs typeface="Arial"/>
                <a:sym typeface="Arial"/>
              </a:rPr>
              <a:t>日本語の文章を作成します。</a:t>
            </a:r>
            <a:endParaRPr sz="4300"/>
          </a:p>
          <a:p>
            <a:pPr marL="508000" marR="0" lvl="0" indent="-565150" algn="l" rtl="0">
              <a:lnSpc>
                <a:spcPct val="150000"/>
              </a:lnSpc>
              <a:spcBef>
                <a:spcPts val="0"/>
              </a:spcBef>
              <a:spcAft>
                <a:spcPts val="0"/>
              </a:spcAft>
              <a:buClr>
                <a:srgbClr val="000000"/>
              </a:buClr>
              <a:buSzPts val="4300"/>
              <a:buFont typeface="Arial"/>
              <a:buAutoNum type="arabicPeriod"/>
            </a:pPr>
            <a:r>
              <a:rPr lang="en-US" sz="4300" b="0" i="0" u="none" strike="noStrike" cap="none">
                <a:solidFill>
                  <a:srgbClr val="000000"/>
                </a:solidFill>
                <a:latin typeface="Arial"/>
                <a:ea typeface="Arial"/>
                <a:cs typeface="Arial"/>
                <a:sym typeface="Arial"/>
              </a:rPr>
              <a:t>作成した文章をチャットワークで送ります。</a:t>
            </a:r>
            <a:endParaRPr sz="4300"/>
          </a:p>
        </p:txBody>
      </p:sp>
      <p:sp>
        <p:nvSpPr>
          <p:cNvPr id="610" name="Google Shape;610;p8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46</a:t>
            </a:fld>
            <a:endParaRPr/>
          </a:p>
        </p:txBody>
      </p:sp>
      <p:sp>
        <p:nvSpPr>
          <p:cNvPr id="611" name="Google Shape;611;p8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9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文章の理解</a:t>
            </a:r>
            <a:endParaRPr/>
          </a:p>
        </p:txBody>
      </p:sp>
      <p:sp>
        <p:nvSpPr>
          <p:cNvPr id="617" name="Google Shape;617;p9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47</a:t>
            </a:fld>
            <a:endParaRPr/>
          </a:p>
        </p:txBody>
      </p:sp>
      <p:sp>
        <p:nvSpPr>
          <p:cNvPr id="618" name="Google Shape;618;p90"/>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t>文章を読んで、</a:t>
            </a:r>
            <a:r>
              <a:rPr lang="en-US" sz="6400">
                <a:solidFill>
                  <a:schemeClr val="accent5"/>
                </a:solidFill>
              </a:rPr>
              <a:t>意味を理解</a:t>
            </a:r>
            <a:r>
              <a:rPr lang="en-US" sz="6400"/>
              <a:t>できるようにしましょう</a:t>
            </a:r>
            <a:endParaRPr/>
          </a:p>
        </p:txBody>
      </p:sp>
      <p:pic>
        <p:nvPicPr>
          <p:cNvPr id="619" name="Google Shape;619;p90"/>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9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ping</a:t>
            </a:r>
            <a:endParaRPr b="0"/>
          </a:p>
        </p:txBody>
      </p:sp>
      <p:sp>
        <p:nvSpPr>
          <p:cNvPr id="625" name="Google Shape;625;p9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48</a:t>
            </a:fld>
            <a:endParaRPr/>
          </a:p>
        </p:txBody>
      </p:sp>
      <p:sp>
        <p:nvSpPr>
          <p:cNvPr id="626" name="Google Shape;626;p91"/>
          <p:cNvSpPr txBox="1"/>
          <p:nvPr/>
        </p:nvSpPr>
        <p:spPr>
          <a:xfrm>
            <a:off x="657050" y="2151425"/>
            <a:ext cx="11877300" cy="4419900"/>
          </a:xfrm>
          <a:prstGeom prst="rect">
            <a:avLst/>
          </a:prstGeom>
          <a:noFill/>
          <a:ln>
            <a:noFill/>
          </a:ln>
        </p:spPr>
        <p:txBody>
          <a:bodyPr spcFirstLastPara="1" wrap="square" lIns="50800" tIns="50800" rIns="50800" bIns="50800" anchor="t" anchorCtr="0">
            <a:normAutofit/>
          </a:bodyPr>
          <a:lstStyle/>
          <a:p>
            <a:pPr marL="0" lvl="0" indent="0" algn="l" rtl="0">
              <a:lnSpc>
                <a:spcPct val="100000"/>
              </a:lnSpc>
              <a:spcBef>
                <a:spcPts val="0"/>
              </a:spcBef>
              <a:spcAft>
                <a:spcPts val="0"/>
              </a:spcAft>
              <a:buClr>
                <a:schemeClr val="dk1"/>
              </a:buClr>
              <a:buSzPts val="1100"/>
              <a:buFont typeface="Arial"/>
              <a:buNone/>
            </a:pPr>
            <a:r>
              <a:rPr lang="en-US" sz="3200">
                <a:solidFill>
                  <a:schemeClr val="dk1"/>
                </a:solidFill>
              </a:rPr>
              <a:t>pingは、ネットワーク疎通を確認したい相手に対して</a:t>
            </a:r>
            <a:endParaRPr sz="3200">
              <a:solidFill>
                <a:schemeClr val="dk1"/>
              </a:solidFill>
            </a:endParaRPr>
          </a:p>
          <a:p>
            <a:pPr marL="0" lvl="0" indent="0" algn="l" rtl="0">
              <a:lnSpc>
                <a:spcPct val="100000"/>
              </a:lnSpc>
              <a:spcBef>
                <a:spcPts val="2500"/>
              </a:spcBef>
              <a:spcAft>
                <a:spcPts val="0"/>
              </a:spcAft>
              <a:buClr>
                <a:schemeClr val="dk1"/>
              </a:buClr>
              <a:buSzPts val="1100"/>
              <a:buFont typeface="Arial"/>
              <a:buNone/>
            </a:pPr>
            <a:r>
              <a:rPr lang="en-US" sz="3200">
                <a:solidFill>
                  <a:schemeClr val="dk1"/>
                </a:solidFill>
              </a:rPr>
              <a:t>データを送り、相手からの応答が返ってくることで、</a:t>
            </a:r>
            <a:endParaRPr sz="3200">
              <a:solidFill>
                <a:schemeClr val="dk1"/>
              </a:solidFill>
            </a:endParaRPr>
          </a:p>
          <a:p>
            <a:pPr marL="0" lvl="0" indent="0" algn="l" rtl="0">
              <a:lnSpc>
                <a:spcPct val="100000"/>
              </a:lnSpc>
              <a:spcBef>
                <a:spcPts val="2500"/>
              </a:spcBef>
              <a:spcAft>
                <a:spcPts val="0"/>
              </a:spcAft>
              <a:buClr>
                <a:schemeClr val="dk1"/>
              </a:buClr>
              <a:buSzPts val="1100"/>
              <a:buFont typeface="Arial"/>
              <a:buNone/>
            </a:pPr>
            <a:r>
              <a:rPr lang="en-US" sz="3200">
                <a:solidFill>
                  <a:schemeClr val="dk1"/>
                </a:solidFill>
              </a:rPr>
              <a:t>正常に接続しているかを確認するコマンドです。</a:t>
            </a:r>
            <a:endParaRPr sz="3200">
              <a:solidFill>
                <a:schemeClr val="dk1"/>
              </a:solidFill>
            </a:endParaRPr>
          </a:p>
          <a:p>
            <a:pPr marL="0" lvl="0" indent="0" algn="l" rtl="0">
              <a:lnSpc>
                <a:spcPct val="115000"/>
              </a:lnSpc>
              <a:spcBef>
                <a:spcPts val="2500"/>
              </a:spcBef>
              <a:spcAft>
                <a:spcPts val="2500"/>
              </a:spcAft>
              <a:buClr>
                <a:schemeClr val="dk1"/>
              </a:buClr>
              <a:buSzPts val="1100"/>
              <a:buFont typeface="Arial"/>
              <a:buNone/>
            </a:pPr>
            <a:br>
              <a:rPr lang="en-US" sz="3200">
                <a:solidFill>
                  <a:schemeClr val="dk1"/>
                </a:solidFill>
              </a:rPr>
            </a:br>
            <a:r>
              <a:rPr lang="en-US" sz="3200">
                <a:solidFill>
                  <a:schemeClr val="dk1"/>
                </a:solidFill>
              </a:rPr>
              <a:t>到達不能の場合、障害が発生していると考えられます。</a:t>
            </a:r>
            <a:endParaRPr sz="3200">
              <a:solidFill>
                <a:schemeClr val="dk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9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ping</a:t>
            </a:r>
            <a:endParaRPr b="0"/>
          </a:p>
        </p:txBody>
      </p:sp>
      <p:sp>
        <p:nvSpPr>
          <p:cNvPr id="632" name="Google Shape;632;p9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49</a:t>
            </a:fld>
            <a:endParaRPr/>
          </a:p>
        </p:txBody>
      </p:sp>
      <p:sp>
        <p:nvSpPr>
          <p:cNvPr id="633" name="Google Shape;633;p92"/>
          <p:cNvSpPr txBox="1"/>
          <p:nvPr/>
        </p:nvSpPr>
        <p:spPr>
          <a:xfrm>
            <a:off x="657050" y="2151425"/>
            <a:ext cx="11877300" cy="4419900"/>
          </a:xfrm>
          <a:prstGeom prst="rect">
            <a:avLst/>
          </a:prstGeom>
          <a:noFill/>
          <a:ln>
            <a:noFill/>
          </a:ln>
        </p:spPr>
        <p:txBody>
          <a:bodyPr spcFirstLastPara="1" wrap="square" lIns="50800" tIns="50800" rIns="50800" bIns="50800" anchor="t" anchorCtr="0">
            <a:normAutofit/>
          </a:bodyPr>
          <a:lstStyle/>
          <a:p>
            <a:pPr marL="0" lvl="0" indent="0" algn="l" rtl="0">
              <a:lnSpc>
                <a:spcPct val="100000"/>
              </a:lnSpc>
              <a:spcBef>
                <a:spcPts val="0"/>
              </a:spcBef>
              <a:spcAft>
                <a:spcPts val="0"/>
              </a:spcAft>
              <a:buClr>
                <a:schemeClr val="dk1"/>
              </a:buClr>
              <a:buSzPts val="1100"/>
              <a:buFont typeface="Arial"/>
              <a:buNone/>
            </a:pPr>
            <a:r>
              <a:rPr lang="en-US" sz="3200">
                <a:solidFill>
                  <a:schemeClr val="dk1"/>
                </a:solidFill>
              </a:rPr>
              <a:t>pingは、ネットワーク疎通を確認したい相手</a:t>
            </a:r>
            <a:r>
              <a:rPr lang="en-US" sz="3200" u="sng">
                <a:solidFill>
                  <a:schemeClr val="accent5"/>
                </a:solidFill>
              </a:rPr>
              <a:t>に対して</a:t>
            </a:r>
            <a:endParaRPr sz="3200" u="sng">
              <a:solidFill>
                <a:schemeClr val="accent5"/>
              </a:solidFill>
            </a:endParaRPr>
          </a:p>
          <a:p>
            <a:pPr marL="0" lvl="0" indent="0" algn="l" rtl="0">
              <a:lnSpc>
                <a:spcPct val="100000"/>
              </a:lnSpc>
              <a:spcBef>
                <a:spcPts val="2500"/>
              </a:spcBef>
              <a:spcAft>
                <a:spcPts val="0"/>
              </a:spcAft>
              <a:buClr>
                <a:schemeClr val="dk1"/>
              </a:buClr>
              <a:buSzPts val="1100"/>
              <a:buFont typeface="Arial"/>
              <a:buNone/>
            </a:pPr>
            <a:r>
              <a:rPr lang="en-US" sz="3200">
                <a:solidFill>
                  <a:schemeClr val="dk1"/>
                </a:solidFill>
              </a:rPr>
              <a:t>データを送り、相手からの応答が返ってくる</a:t>
            </a:r>
            <a:r>
              <a:rPr lang="en-US" sz="3200" u="sng">
                <a:solidFill>
                  <a:schemeClr val="accent5"/>
                </a:solidFill>
              </a:rPr>
              <a:t>ことで</a:t>
            </a:r>
            <a:r>
              <a:rPr lang="en-US" sz="3200">
                <a:solidFill>
                  <a:schemeClr val="dk1"/>
                </a:solidFill>
              </a:rPr>
              <a:t>、</a:t>
            </a:r>
            <a:endParaRPr sz="3200">
              <a:solidFill>
                <a:schemeClr val="dk1"/>
              </a:solidFill>
            </a:endParaRPr>
          </a:p>
          <a:p>
            <a:pPr marL="0" lvl="0" indent="0" algn="l" rtl="0">
              <a:lnSpc>
                <a:spcPct val="100000"/>
              </a:lnSpc>
              <a:spcBef>
                <a:spcPts val="2500"/>
              </a:spcBef>
              <a:spcAft>
                <a:spcPts val="0"/>
              </a:spcAft>
              <a:buClr>
                <a:schemeClr val="dk1"/>
              </a:buClr>
              <a:buSzPts val="1100"/>
              <a:buFont typeface="Arial"/>
              <a:buNone/>
            </a:pPr>
            <a:r>
              <a:rPr lang="en-US" sz="3200">
                <a:solidFill>
                  <a:schemeClr val="dk1"/>
                </a:solidFill>
              </a:rPr>
              <a:t>正常に接続している</a:t>
            </a:r>
            <a:r>
              <a:rPr lang="en-US" sz="3200" u="sng">
                <a:solidFill>
                  <a:schemeClr val="accent5"/>
                </a:solidFill>
              </a:rPr>
              <a:t>か</a:t>
            </a:r>
            <a:r>
              <a:rPr lang="en-US" sz="3200">
                <a:solidFill>
                  <a:schemeClr val="dk1"/>
                </a:solidFill>
              </a:rPr>
              <a:t>を確認するコマンドです。</a:t>
            </a:r>
            <a:endParaRPr sz="3200">
              <a:solidFill>
                <a:schemeClr val="dk1"/>
              </a:solidFill>
            </a:endParaRPr>
          </a:p>
          <a:p>
            <a:pPr marL="0" lvl="0" indent="0" algn="l" rtl="0">
              <a:lnSpc>
                <a:spcPct val="115000"/>
              </a:lnSpc>
              <a:spcBef>
                <a:spcPts val="2500"/>
              </a:spcBef>
              <a:spcAft>
                <a:spcPts val="2500"/>
              </a:spcAft>
              <a:buClr>
                <a:schemeClr val="dk1"/>
              </a:buClr>
              <a:buSzPts val="1100"/>
              <a:buFont typeface="Arial"/>
              <a:buNone/>
            </a:pPr>
            <a:br>
              <a:rPr lang="en-US" sz="3200">
                <a:solidFill>
                  <a:schemeClr val="dk1"/>
                </a:solidFill>
              </a:rPr>
            </a:br>
            <a:r>
              <a:rPr lang="en-US" sz="3200">
                <a:solidFill>
                  <a:schemeClr val="dk1"/>
                </a:solidFill>
              </a:rPr>
              <a:t>到達不能の場合、障害が発生していると考えられます。</a:t>
            </a:r>
            <a:endParaRPr sz="3200">
              <a:solidFill>
                <a:schemeClr val="dk1"/>
              </a:solidFill>
            </a:endParaRPr>
          </a:p>
        </p:txBody>
      </p:sp>
      <p:sp>
        <p:nvSpPr>
          <p:cNvPr id="634" name="Google Shape;634;p92"/>
          <p:cNvSpPr txBox="1"/>
          <p:nvPr/>
        </p:nvSpPr>
        <p:spPr>
          <a:xfrm>
            <a:off x="657050" y="6159250"/>
            <a:ext cx="11291400" cy="2943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3200" b="1">
                <a:solidFill>
                  <a:schemeClr val="dk1"/>
                </a:solidFill>
              </a:rPr>
              <a:t>文法</a:t>
            </a:r>
            <a:endParaRPr sz="3200" b="1">
              <a:solidFill>
                <a:schemeClr val="dk1"/>
              </a:solidFill>
            </a:endParaRPr>
          </a:p>
          <a:p>
            <a:pPr marL="0" lvl="0" indent="0" algn="l" rtl="0">
              <a:lnSpc>
                <a:spcPct val="115000"/>
              </a:lnSpc>
              <a:spcBef>
                <a:spcPts val="0"/>
              </a:spcBef>
              <a:spcAft>
                <a:spcPts val="0"/>
              </a:spcAft>
              <a:buNone/>
            </a:pPr>
            <a:r>
              <a:rPr lang="en-US" sz="3200">
                <a:solidFill>
                  <a:schemeClr val="dk1"/>
                </a:solidFill>
              </a:rPr>
              <a:t>　・に対して：Cho, đối với</a:t>
            </a:r>
            <a:endParaRPr sz="3200">
              <a:solidFill>
                <a:schemeClr val="dk1"/>
              </a:solidFill>
            </a:endParaRPr>
          </a:p>
          <a:p>
            <a:pPr marL="0" lvl="0" indent="0" algn="l" rtl="0">
              <a:lnSpc>
                <a:spcPct val="115000"/>
              </a:lnSpc>
              <a:spcBef>
                <a:spcPts val="0"/>
              </a:spcBef>
              <a:spcAft>
                <a:spcPts val="0"/>
              </a:spcAft>
              <a:buNone/>
            </a:pPr>
            <a:r>
              <a:rPr lang="en-US" sz="3200">
                <a:solidFill>
                  <a:schemeClr val="dk1"/>
                </a:solidFill>
              </a:rPr>
              <a:t>　・Vることで：Bằng cách </a:t>
            </a:r>
            <a:endParaRPr sz="3200">
              <a:solidFill>
                <a:schemeClr val="dk1"/>
              </a:solidFill>
            </a:endParaRPr>
          </a:p>
          <a:p>
            <a:pPr marL="0" lvl="0" indent="0" algn="l" rtl="0">
              <a:lnSpc>
                <a:spcPct val="115000"/>
              </a:lnSpc>
              <a:spcBef>
                <a:spcPts val="0"/>
              </a:spcBef>
              <a:spcAft>
                <a:spcPts val="0"/>
              </a:spcAft>
              <a:buNone/>
            </a:pPr>
            <a:r>
              <a:rPr lang="en-US" sz="3200">
                <a:solidFill>
                  <a:schemeClr val="dk1"/>
                </a:solidFill>
              </a:rPr>
              <a:t>　・…か…：Có … không</a:t>
            </a:r>
            <a:endParaRPr sz="3200">
              <a:solidFill>
                <a:schemeClr val="dk1"/>
              </a:solidFill>
            </a:endParaRPr>
          </a:p>
          <a:p>
            <a:pPr marL="0" lvl="0" indent="0" algn="l" rtl="0">
              <a:lnSpc>
                <a:spcPct val="115000"/>
              </a:lnSpc>
              <a:spcBef>
                <a:spcPts val="0"/>
              </a:spcBef>
              <a:spcAft>
                <a:spcPts val="0"/>
              </a:spcAft>
              <a:buNone/>
            </a:pPr>
            <a:endParaRPr sz="32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5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目次</a:t>
            </a:r>
            <a:endParaRPr/>
          </a:p>
        </p:txBody>
      </p:sp>
      <p:sp>
        <p:nvSpPr>
          <p:cNvPr id="299" name="Google Shape;299;p51"/>
          <p:cNvSpPr txBox="1">
            <a:spLocks noGrp="1"/>
          </p:cNvSpPr>
          <p:nvPr>
            <p:ph type="body" idx="1"/>
          </p:nvPr>
        </p:nvSpPr>
        <p:spPr>
          <a:xfrm>
            <a:off x="838275" y="2086175"/>
            <a:ext cx="11099700" cy="6918000"/>
          </a:xfrm>
          <a:prstGeom prst="rect">
            <a:avLst/>
          </a:prstGeom>
          <a:noFill/>
          <a:ln>
            <a:noFill/>
          </a:ln>
        </p:spPr>
        <p:txBody>
          <a:bodyPr spcFirstLastPara="1" wrap="square" lIns="50800" tIns="50800" rIns="50800" bIns="50800" anchor="t" anchorCtr="0">
            <a:noAutofit/>
          </a:bodyPr>
          <a:lstStyle/>
          <a:p>
            <a:pPr marL="457200" lvl="0" indent="-469900" algn="l" rtl="0">
              <a:lnSpc>
                <a:spcPct val="150000"/>
              </a:lnSpc>
              <a:spcBef>
                <a:spcPts val="2400"/>
              </a:spcBef>
              <a:spcAft>
                <a:spcPts val="0"/>
              </a:spcAft>
              <a:buSzPts val="3800"/>
              <a:buAutoNum type="arabicPeriod"/>
            </a:pPr>
            <a:r>
              <a:rPr lang="en-US"/>
              <a:t>前回の復習</a:t>
            </a:r>
            <a:endParaRPr/>
          </a:p>
          <a:p>
            <a:pPr marL="457200" lvl="0" indent="-469900" algn="l" rtl="0">
              <a:lnSpc>
                <a:spcPct val="150000"/>
              </a:lnSpc>
              <a:spcBef>
                <a:spcPts val="0"/>
              </a:spcBef>
              <a:spcAft>
                <a:spcPts val="0"/>
              </a:spcAft>
              <a:buSzPts val="3800"/>
              <a:buAutoNum type="arabicPeriod"/>
            </a:pPr>
            <a:r>
              <a:rPr lang="en-US"/>
              <a:t>IPアドレス</a:t>
            </a:r>
            <a:endParaRPr/>
          </a:p>
          <a:p>
            <a:pPr marL="457200" lvl="0" indent="-469900" algn="l" rtl="0">
              <a:lnSpc>
                <a:spcPct val="150000"/>
              </a:lnSpc>
              <a:spcBef>
                <a:spcPts val="0"/>
              </a:spcBef>
              <a:spcAft>
                <a:spcPts val="0"/>
              </a:spcAft>
              <a:buSzPts val="3800"/>
              <a:buAutoNum type="arabicPeriod"/>
            </a:pPr>
            <a:r>
              <a:rPr lang="en-US">
                <a:solidFill>
                  <a:schemeClr val="dk1"/>
                </a:solidFill>
              </a:rPr>
              <a:t>IPv4</a:t>
            </a:r>
            <a:endParaRPr/>
          </a:p>
          <a:p>
            <a:pPr marL="457200" lvl="0" indent="-469900" algn="l" rtl="0">
              <a:lnSpc>
                <a:spcPct val="150000"/>
              </a:lnSpc>
              <a:spcBef>
                <a:spcPts val="0"/>
              </a:spcBef>
              <a:spcAft>
                <a:spcPts val="0"/>
              </a:spcAft>
              <a:buSzPts val="3800"/>
              <a:buAutoNum type="arabicPeriod"/>
            </a:pPr>
            <a:r>
              <a:rPr lang="en-US"/>
              <a:t>ping</a:t>
            </a:r>
            <a:endParaRPr/>
          </a:p>
          <a:p>
            <a:pPr marL="457200" lvl="0" indent="-469900" algn="l" rtl="0">
              <a:lnSpc>
                <a:spcPct val="150000"/>
              </a:lnSpc>
              <a:spcBef>
                <a:spcPts val="0"/>
              </a:spcBef>
              <a:spcAft>
                <a:spcPts val="0"/>
              </a:spcAft>
              <a:buSzPts val="3800"/>
              <a:buAutoNum type="arabicPeriod"/>
            </a:pPr>
            <a:r>
              <a:rPr lang="en-US"/>
              <a:t>IPv6</a:t>
            </a:r>
            <a:endParaRPr/>
          </a:p>
          <a:p>
            <a:pPr marL="457200" lvl="0" indent="-469900" algn="l" rtl="0">
              <a:lnSpc>
                <a:spcPct val="150000"/>
              </a:lnSpc>
              <a:spcBef>
                <a:spcPts val="0"/>
              </a:spcBef>
              <a:spcAft>
                <a:spcPts val="0"/>
              </a:spcAft>
              <a:buSzPts val="3800"/>
              <a:buAutoNum type="arabicPeriod"/>
            </a:pPr>
            <a:r>
              <a:rPr lang="en-US"/>
              <a:t>DNS</a:t>
            </a:r>
            <a:endParaRPr/>
          </a:p>
          <a:p>
            <a:pPr marL="457200" lvl="0" indent="-469900" algn="l" rtl="0">
              <a:lnSpc>
                <a:spcPct val="150000"/>
              </a:lnSpc>
              <a:spcBef>
                <a:spcPts val="0"/>
              </a:spcBef>
              <a:spcAft>
                <a:spcPts val="0"/>
              </a:spcAft>
              <a:buSzPts val="3800"/>
              <a:buAutoNum type="arabicPeriod"/>
            </a:pPr>
            <a:r>
              <a:rPr lang="en-US"/>
              <a:t>カタカナ語とアルファベット語</a:t>
            </a:r>
            <a:endParaRPr/>
          </a:p>
          <a:p>
            <a:pPr marL="457200" lvl="0" indent="-469900" algn="l" rtl="0">
              <a:lnSpc>
                <a:spcPct val="150000"/>
              </a:lnSpc>
              <a:spcBef>
                <a:spcPts val="0"/>
              </a:spcBef>
              <a:spcAft>
                <a:spcPts val="0"/>
              </a:spcAft>
              <a:buSzPts val="3800"/>
              <a:buAutoNum type="arabicPeriod"/>
            </a:pPr>
            <a:r>
              <a:rPr lang="en-US">
                <a:solidFill>
                  <a:schemeClr val="dk1"/>
                </a:solidFill>
              </a:rPr>
              <a:t>練習問題</a:t>
            </a:r>
            <a:endParaRPr/>
          </a:p>
          <a:p>
            <a:pPr marL="0" lvl="0" indent="0" algn="l" rtl="0">
              <a:lnSpc>
                <a:spcPct val="150000"/>
              </a:lnSpc>
              <a:spcBef>
                <a:spcPts val="2400"/>
              </a:spcBef>
              <a:spcAft>
                <a:spcPts val="0"/>
              </a:spcAft>
              <a:buNone/>
            </a:pPr>
            <a:endParaRPr/>
          </a:p>
        </p:txBody>
      </p:sp>
      <p:sp>
        <p:nvSpPr>
          <p:cNvPr id="300" name="Google Shape;300;p5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93"/>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spcBef>
                <a:spcPts val="0"/>
              </a:spcBef>
              <a:spcAft>
                <a:spcPts val="0"/>
              </a:spcAft>
              <a:buClr>
                <a:srgbClr val="C63024"/>
              </a:buClr>
              <a:buSzPts val="6400"/>
              <a:buFont typeface="Arial"/>
              <a:buNone/>
            </a:pPr>
            <a:r>
              <a:rPr lang="en-US"/>
              <a:t>IPv6</a:t>
            </a:r>
            <a:endParaRPr/>
          </a:p>
        </p:txBody>
      </p:sp>
      <p:sp>
        <p:nvSpPr>
          <p:cNvPr id="640" name="Google Shape;640;p93"/>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9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IPv6</a:t>
            </a:r>
            <a:endParaRPr b="0"/>
          </a:p>
        </p:txBody>
      </p:sp>
      <p:sp>
        <p:nvSpPr>
          <p:cNvPr id="646" name="Google Shape;646;p9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51</a:t>
            </a:fld>
            <a:endParaRPr/>
          </a:p>
        </p:txBody>
      </p:sp>
      <p:sp>
        <p:nvSpPr>
          <p:cNvPr id="647" name="Google Shape;647;p94"/>
          <p:cNvSpPr txBox="1"/>
          <p:nvPr/>
        </p:nvSpPr>
        <p:spPr>
          <a:xfrm>
            <a:off x="496283" y="1724641"/>
            <a:ext cx="11919000" cy="3575492"/>
          </a:xfrm>
          <a:prstGeom prst="rect">
            <a:avLst/>
          </a:prstGeom>
          <a:noFill/>
          <a:ln>
            <a:noFill/>
          </a:ln>
        </p:spPr>
        <p:txBody>
          <a:bodyPr spcFirstLastPara="1" wrap="square" lIns="50800" tIns="50800" rIns="50800" bIns="50800" anchor="t" anchorCtr="0">
            <a:normAutofit lnSpcReduction="10000"/>
          </a:bodyPr>
          <a:lstStyle/>
          <a:p>
            <a:pPr marL="0" lvl="0" indent="0" algn="just" rtl="0">
              <a:lnSpc>
                <a:spcPct val="115000"/>
              </a:lnSpc>
              <a:spcBef>
                <a:spcPts val="0"/>
              </a:spcBef>
              <a:spcAft>
                <a:spcPts val="2500"/>
              </a:spcAft>
              <a:buClr>
                <a:schemeClr val="dk1"/>
              </a:buClr>
              <a:buSzPts val="1100"/>
              <a:buFont typeface="Arial"/>
              <a:buNone/>
            </a:pPr>
            <a:r>
              <a:rPr lang="en-US" sz="3200" dirty="0" err="1"/>
              <a:t>世界中でインターネットが使われるようになり、IPアドレス</a:t>
            </a:r>
            <a:br>
              <a:rPr lang="en-US" sz="3200" dirty="0"/>
            </a:br>
            <a:r>
              <a:rPr lang="en-US" sz="3200" dirty="0" err="1"/>
              <a:t>不足を解消するため、次世代のプロトコルが考え出された</a:t>
            </a:r>
            <a:r>
              <a:rPr lang="en-US" sz="3200" dirty="0"/>
              <a:t>。</a:t>
            </a:r>
            <a:br>
              <a:rPr lang="en-US" sz="3200" dirty="0"/>
            </a:br>
            <a:r>
              <a:rPr lang="en-US" sz="3200" dirty="0"/>
              <a:t>これをIPv6といいます。IPv6では、IPアドレスは128ビットで</a:t>
            </a:r>
            <a:br>
              <a:rPr lang="en-US" sz="3200" dirty="0"/>
            </a:br>
            <a:r>
              <a:rPr lang="en-US" sz="3200" dirty="0"/>
              <a:t>構成され、約340澗個のIPアドレスが使えるようになります。IPアドレス表記法として、アドレスの16進数表記</a:t>
            </a:r>
            <a:br>
              <a:rPr lang="en-US" sz="3200" dirty="0"/>
            </a:br>
            <a:r>
              <a:rPr lang="en-US" sz="3200" dirty="0"/>
              <a:t>を4文字（16ビット）ずつコロン（:）</a:t>
            </a:r>
            <a:r>
              <a:rPr lang="en-US" sz="3200" dirty="0" err="1"/>
              <a:t>で区切る方法があります</a:t>
            </a:r>
            <a:r>
              <a:rPr lang="en-US" sz="3200" dirty="0"/>
              <a:t>。</a:t>
            </a:r>
            <a:endParaRPr sz="3200" dirty="0"/>
          </a:p>
        </p:txBody>
      </p:sp>
      <p:sp>
        <p:nvSpPr>
          <p:cNvPr id="2" name="Hộp Văn bản 1">
            <a:extLst>
              <a:ext uri="{FF2B5EF4-FFF2-40B4-BE49-F238E27FC236}">
                <a16:creationId xmlns:a16="http://schemas.microsoft.com/office/drawing/2014/main" id="{0785CC7A-34BA-46BD-B77A-A239767B7CAD}"/>
              </a:ext>
            </a:extLst>
          </p:cNvPr>
          <p:cNvSpPr txBox="1"/>
          <p:nvPr/>
        </p:nvSpPr>
        <p:spPr>
          <a:xfrm>
            <a:off x="588483" y="5575586"/>
            <a:ext cx="11827833" cy="2246769"/>
          </a:xfrm>
          <a:prstGeom prst="rect">
            <a:avLst/>
          </a:prstGeom>
          <a:noFill/>
        </p:spPr>
        <p:txBody>
          <a:bodyPr wrap="square" rtlCol="0">
            <a:spAutoFit/>
          </a:bodyPr>
          <a:lstStyle/>
          <a:p>
            <a:r>
              <a:rPr lang="en-US" sz="2800" dirty="0"/>
              <a:t>Internet </a:t>
            </a:r>
            <a:r>
              <a:rPr lang="en-US" sz="2800" dirty="0" err="1"/>
              <a:t>được</a:t>
            </a:r>
            <a:r>
              <a:rPr lang="en-US" sz="2800" dirty="0"/>
              <a:t> </a:t>
            </a:r>
            <a:r>
              <a:rPr lang="en-US" sz="2800" dirty="0" err="1"/>
              <a:t>sử</a:t>
            </a:r>
            <a:r>
              <a:rPr lang="en-US" sz="2800" dirty="0"/>
              <a:t> </a:t>
            </a:r>
            <a:r>
              <a:rPr lang="en-US" sz="2800" dirty="0" err="1"/>
              <a:t>dụng</a:t>
            </a:r>
            <a:r>
              <a:rPr lang="en-US" sz="2800" dirty="0"/>
              <a:t> </a:t>
            </a:r>
            <a:r>
              <a:rPr lang="en-US" sz="2800" dirty="0" err="1"/>
              <a:t>trên</a:t>
            </a:r>
            <a:r>
              <a:rPr lang="en-US" sz="2800" dirty="0"/>
              <a:t> </a:t>
            </a:r>
            <a:r>
              <a:rPr lang="en-US" sz="2800" dirty="0" err="1"/>
              <a:t>toàn</a:t>
            </a:r>
            <a:r>
              <a:rPr lang="en-US" sz="2800" dirty="0"/>
              <a:t> </a:t>
            </a:r>
            <a:r>
              <a:rPr lang="en-US" sz="2800" dirty="0" err="1"/>
              <a:t>thế</a:t>
            </a:r>
            <a:r>
              <a:rPr lang="en-US" sz="2800" dirty="0"/>
              <a:t> </a:t>
            </a:r>
            <a:r>
              <a:rPr lang="en-US" sz="2800" dirty="0" err="1"/>
              <a:t>giới</a:t>
            </a:r>
            <a:r>
              <a:rPr lang="en-US" sz="2800" dirty="0"/>
              <a:t>, </a:t>
            </a:r>
            <a:r>
              <a:rPr lang="en-US" sz="2800" dirty="0" err="1"/>
              <a:t>để</a:t>
            </a:r>
            <a:r>
              <a:rPr lang="en-US" sz="2800" dirty="0"/>
              <a:t> </a:t>
            </a:r>
            <a:r>
              <a:rPr lang="en-US" sz="2800" dirty="0" err="1"/>
              <a:t>giải</a:t>
            </a:r>
            <a:r>
              <a:rPr lang="en-US" sz="2800" dirty="0"/>
              <a:t> </a:t>
            </a:r>
            <a:r>
              <a:rPr lang="en-US" sz="2800" dirty="0" err="1"/>
              <a:t>quyết</a:t>
            </a:r>
            <a:r>
              <a:rPr lang="en-US" sz="2800" dirty="0"/>
              <a:t> </a:t>
            </a:r>
            <a:r>
              <a:rPr lang="en-US" sz="2800" dirty="0" err="1"/>
              <a:t>vấn</a:t>
            </a:r>
            <a:r>
              <a:rPr lang="en-US" sz="2800" dirty="0"/>
              <a:t> </a:t>
            </a:r>
            <a:r>
              <a:rPr lang="en-US" sz="2800" dirty="0" err="1"/>
              <a:t>đề</a:t>
            </a:r>
            <a:r>
              <a:rPr lang="en-US" sz="2800" dirty="0"/>
              <a:t> </a:t>
            </a:r>
            <a:r>
              <a:rPr lang="en-US" sz="2800" dirty="0" err="1"/>
              <a:t>thiếu</a:t>
            </a:r>
            <a:r>
              <a:rPr lang="en-US" sz="2800" dirty="0"/>
              <a:t> </a:t>
            </a:r>
            <a:r>
              <a:rPr lang="en-US" sz="2800" dirty="0" err="1"/>
              <a:t>địa</a:t>
            </a:r>
            <a:r>
              <a:rPr lang="en-US" sz="2800" dirty="0"/>
              <a:t> </a:t>
            </a:r>
            <a:r>
              <a:rPr lang="en-US" sz="2800" dirty="0" err="1"/>
              <a:t>chỉ</a:t>
            </a:r>
            <a:r>
              <a:rPr lang="en-US" sz="2800" dirty="0"/>
              <a:t> IP, </a:t>
            </a:r>
            <a:r>
              <a:rPr lang="en-US" sz="2800" dirty="0" err="1"/>
              <a:t>Ngta</a:t>
            </a:r>
            <a:r>
              <a:rPr lang="en-US" sz="2800" dirty="0"/>
              <a:t> </a:t>
            </a:r>
            <a:r>
              <a:rPr lang="en-US" sz="2800" dirty="0" err="1"/>
              <a:t>đã</a:t>
            </a:r>
            <a:r>
              <a:rPr lang="en-US" sz="2800" dirty="0"/>
              <a:t> </a:t>
            </a:r>
            <a:r>
              <a:rPr lang="en-US" sz="2800" dirty="0" err="1"/>
              <a:t>nghĩ</a:t>
            </a:r>
            <a:r>
              <a:rPr lang="en-US" sz="2800" dirty="0"/>
              <a:t> </a:t>
            </a:r>
            <a:r>
              <a:rPr lang="en-US" sz="2800" dirty="0" err="1"/>
              <a:t>đến</a:t>
            </a:r>
            <a:r>
              <a:rPr lang="en-US" sz="2800" dirty="0"/>
              <a:t> </a:t>
            </a:r>
            <a:r>
              <a:rPr lang="en-US" sz="2800" dirty="0" err="1"/>
              <a:t>thế</a:t>
            </a:r>
            <a:r>
              <a:rPr lang="en-US" sz="2800" dirty="0"/>
              <a:t> </a:t>
            </a:r>
            <a:r>
              <a:rPr lang="en-US" sz="2800" dirty="0" err="1"/>
              <a:t>hệ</a:t>
            </a:r>
            <a:r>
              <a:rPr lang="en-US" sz="2800" dirty="0"/>
              <a:t> </a:t>
            </a:r>
            <a:r>
              <a:rPr lang="en-US" sz="2800" dirty="0" err="1"/>
              <a:t>giao</a:t>
            </a:r>
            <a:r>
              <a:rPr lang="en-US" sz="2800" dirty="0"/>
              <a:t> </a:t>
            </a:r>
            <a:r>
              <a:rPr lang="en-US" sz="2800" dirty="0" err="1"/>
              <a:t>thức</a:t>
            </a:r>
            <a:r>
              <a:rPr lang="en-US" sz="2800" dirty="0"/>
              <a:t> </a:t>
            </a:r>
            <a:r>
              <a:rPr lang="en-US" sz="2800" dirty="0" err="1"/>
              <a:t>tiếp</a:t>
            </a:r>
            <a:r>
              <a:rPr lang="en-US" sz="2800" dirty="0"/>
              <a:t> </a:t>
            </a:r>
            <a:r>
              <a:rPr lang="en-US" sz="2800" dirty="0" err="1"/>
              <a:t>theo.</a:t>
            </a:r>
            <a:r>
              <a:rPr lang="en-US" sz="2800" dirty="0"/>
              <a:t> </a:t>
            </a:r>
            <a:r>
              <a:rPr lang="en-US" sz="2800" dirty="0" err="1"/>
              <a:t>Đó</a:t>
            </a:r>
            <a:r>
              <a:rPr lang="en-US" sz="2800" dirty="0"/>
              <a:t> </a:t>
            </a:r>
            <a:r>
              <a:rPr lang="en-US" sz="2800" dirty="0" err="1"/>
              <a:t>chính</a:t>
            </a:r>
            <a:r>
              <a:rPr lang="en-US" sz="2800" dirty="0"/>
              <a:t> </a:t>
            </a:r>
            <a:r>
              <a:rPr lang="en-US" sz="2800" dirty="0" err="1"/>
              <a:t>là</a:t>
            </a:r>
            <a:r>
              <a:rPr lang="en-US" sz="2800" dirty="0"/>
              <a:t> IPv6. IPv6 </a:t>
            </a:r>
            <a:r>
              <a:rPr lang="en-US" sz="2800" dirty="0" err="1"/>
              <a:t>được</a:t>
            </a:r>
            <a:r>
              <a:rPr lang="en-US" sz="2800" dirty="0"/>
              <a:t> </a:t>
            </a:r>
            <a:r>
              <a:rPr lang="en-US" sz="2800" dirty="0" err="1"/>
              <a:t>cấu</a:t>
            </a:r>
            <a:r>
              <a:rPr lang="en-US" sz="2800" dirty="0"/>
              <a:t> </a:t>
            </a:r>
            <a:r>
              <a:rPr lang="en-US" sz="2800" dirty="0" err="1"/>
              <a:t>tạo</a:t>
            </a:r>
            <a:r>
              <a:rPr lang="en-US" sz="2800" dirty="0"/>
              <a:t> </a:t>
            </a:r>
            <a:r>
              <a:rPr lang="en-US" sz="2800" dirty="0" err="1"/>
              <a:t>từ</a:t>
            </a:r>
            <a:r>
              <a:rPr lang="en-US" sz="2800" dirty="0"/>
              <a:t> 128 bit, </a:t>
            </a:r>
            <a:r>
              <a:rPr lang="en-US" sz="2800" dirty="0" err="1"/>
              <a:t>có</a:t>
            </a:r>
            <a:r>
              <a:rPr lang="en-US" sz="2800" dirty="0"/>
              <a:t> </a:t>
            </a:r>
            <a:r>
              <a:rPr lang="en-US" sz="2800" dirty="0" err="1"/>
              <a:t>thể</a:t>
            </a:r>
            <a:r>
              <a:rPr lang="en-US" sz="2800" dirty="0"/>
              <a:t> </a:t>
            </a:r>
            <a:r>
              <a:rPr lang="en-US" sz="2800" dirty="0" err="1"/>
              <a:t>sử</a:t>
            </a:r>
            <a:r>
              <a:rPr lang="en-US" sz="2800" dirty="0"/>
              <a:t> </a:t>
            </a:r>
            <a:r>
              <a:rPr lang="en-US" sz="2800" dirty="0" err="1"/>
              <a:t>dụng</a:t>
            </a:r>
            <a:r>
              <a:rPr lang="en-US" sz="2800" dirty="0"/>
              <a:t> </a:t>
            </a:r>
            <a:r>
              <a:rPr lang="en-US" sz="2800" dirty="0" err="1"/>
              <a:t>cho</a:t>
            </a:r>
            <a:r>
              <a:rPr lang="en-US" sz="2800" dirty="0"/>
              <a:t> </a:t>
            </a:r>
            <a:r>
              <a:rPr lang="en-US" sz="2800" dirty="0" err="1"/>
              <a:t>khoảng</a:t>
            </a:r>
            <a:r>
              <a:rPr lang="en-US" sz="2800" dirty="0"/>
              <a:t> 340 </a:t>
            </a:r>
            <a:r>
              <a:rPr lang="en-US" sz="2800" dirty="0" err="1"/>
              <a:t>kan</a:t>
            </a:r>
            <a:r>
              <a:rPr lang="en-US" sz="2800" dirty="0"/>
              <a:t> </a:t>
            </a:r>
            <a:r>
              <a:rPr lang="en-US" sz="2800" dirty="0" err="1"/>
              <a:t>địa</a:t>
            </a:r>
            <a:r>
              <a:rPr lang="en-US" sz="2800" dirty="0"/>
              <a:t> </a:t>
            </a:r>
            <a:r>
              <a:rPr lang="en-US" sz="2800" dirty="0" err="1"/>
              <a:t>chỉ</a:t>
            </a:r>
            <a:r>
              <a:rPr lang="en-US" sz="2800" dirty="0"/>
              <a:t> IP. </a:t>
            </a:r>
            <a:r>
              <a:rPr lang="en-US" sz="2800" dirty="0" err="1"/>
              <a:t>Như</a:t>
            </a:r>
            <a:r>
              <a:rPr lang="en-US" sz="2800" dirty="0"/>
              <a:t> 1 </a:t>
            </a:r>
            <a:r>
              <a:rPr lang="en-US" sz="2800" dirty="0" err="1"/>
              <a:t>cách</a:t>
            </a:r>
            <a:r>
              <a:rPr lang="en-US" sz="2800" dirty="0"/>
              <a:t> </a:t>
            </a:r>
            <a:r>
              <a:rPr lang="en-US" sz="2800" dirty="0" err="1"/>
              <a:t>viết</a:t>
            </a:r>
            <a:r>
              <a:rPr lang="en-US" sz="2800" dirty="0"/>
              <a:t> </a:t>
            </a:r>
            <a:r>
              <a:rPr lang="en-US" sz="2800" dirty="0" err="1"/>
              <a:t>địa</a:t>
            </a:r>
            <a:r>
              <a:rPr lang="en-US" sz="2800" dirty="0"/>
              <a:t> </a:t>
            </a:r>
            <a:r>
              <a:rPr lang="en-US" sz="2800" dirty="0" err="1"/>
              <a:t>chỉ</a:t>
            </a:r>
            <a:r>
              <a:rPr lang="en-US" sz="2800" dirty="0"/>
              <a:t> IP, </a:t>
            </a:r>
            <a:r>
              <a:rPr lang="en-US" sz="2800" dirty="0" err="1"/>
              <a:t>dùng</a:t>
            </a:r>
            <a:r>
              <a:rPr lang="en-US" sz="2800" dirty="0"/>
              <a:t> </a:t>
            </a:r>
            <a:r>
              <a:rPr lang="en-US" sz="2800" dirty="0" err="1"/>
              <a:t>dấu</a:t>
            </a:r>
            <a:r>
              <a:rPr lang="en-US" sz="2800" dirty="0"/>
              <a:t> : </a:t>
            </a:r>
            <a:r>
              <a:rPr lang="en-US" sz="2800" dirty="0" err="1"/>
              <a:t>để</a:t>
            </a:r>
            <a:r>
              <a:rPr lang="en-US" sz="2800" dirty="0"/>
              <a:t> </a:t>
            </a:r>
            <a:r>
              <a:rPr lang="en-US" sz="2800" dirty="0" err="1"/>
              <a:t>phân</a:t>
            </a:r>
            <a:r>
              <a:rPr lang="en-US" sz="2800" dirty="0"/>
              <a:t> </a:t>
            </a:r>
            <a:r>
              <a:rPr lang="en-US" sz="2800" dirty="0" err="1"/>
              <a:t>tách</a:t>
            </a:r>
            <a:r>
              <a:rPr lang="en-US" sz="2800" dirty="0"/>
              <a:t> </a:t>
            </a:r>
            <a:r>
              <a:rPr lang="en-US" sz="2800" dirty="0" err="1"/>
              <a:t>mỗi</a:t>
            </a:r>
            <a:r>
              <a:rPr lang="en-US" sz="2800" dirty="0"/>
              <a:t> </a:t>
            </a:r>
            <a:r>
              <a:rPr lang="en-US" sz="2800" dirty="0" err="1"/>
              <a:t>nhóm</a:t>
            </a:r>
            <a:r>
              <a:rPr lang="en-US" sz="2800" dirty="0"/>
              <a:t> 4 </a:t>
            </a:r>
            <a:r>
              <a:rPr lang="en-US" sz="2800" dirty="0" err="1"/>
              <a:t>kí</a:t>
            </a:r>
            <a:r>
              <a:rPr lang="en-US" sz="2800" dirty="0"/>
              <a:t> </a:t>
            </a:r>
            <a:r>
              <a:rPr lang="en-US" sz="2800" dirty="0" err="1"/>
              <a:t>tự</a:t>
            </a:r>
            <a:r>
              <a:rPr lang="en-US" sz="2800" dirty="0"/>
              <a:t> </a:t>
            </a:r>
            <a:r>
              <a:rPr lang="en-US" sz="2800" dirty="0" err="1"/>
              <a:t>thập</a:t>
            </a:r>
            <a:r>
              <a:rPr lang="en-US" sz="2800" dirty="0"/>
              <a:t> </a:t>
            </a:r>
            <a:r>
              <a:rPr lang="en-US" sz="2800" dirty="0" err="1"/>
              <a:t>lục</a:t>
            </a:r>
            <a:r>
              <a:rPr lang="en-US" sz="2800" dirty="0"/>
              <a:t> </a:t>
            </a:r>
            <a:r>
              <a:rPr lang="en-US" sz="2800" dirty="0" err="1"/>
              <a:t>phân</a:t>
            </a:r>
            <a:r>
              <a:rPr lang="en-US" sz="2800" dirty="0"/>
              <a:t> ( 16 bit).</a:t>
            </a:r>
            <a:endParaRPr lang="vi-VN" sz="28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9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653" name="Google Shape;653;p95"/>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52</a:t>
            </a:fld>
            <a:endParaRPr/>
          </a:p>
        </p:txBody>
      </p:sp>
      <p:sp>
        <p:nvSpPr>
          <p:cNvPr id="654" name="Google Shape;654;p95"/>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655" name="Google Shape;655;p95"/>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9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53</a:t>
            </a:fld>
            <a:endParaRPr/>
          </a:p>
        </p:txBody>
      </p:sp>
      <p:sp>
        <p:nvSpPr>
          <p:cNvPr id="661" name="Google Shape;661;p9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662" name="Google Shape;662;p96"/>
          <p:cNvGraphicFramePr/>
          <p:nvPr/>
        </p:nvGraphicFramePr>
        <p:xfrm>
          <a:off x="660650" y="2206050"/>
          <a:ext cx="11391675" cy="7421926"/>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不足</a:t>
                      </a:r>
                      <a:endParaRPr sz="32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解消する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次世代</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考え出す</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構成する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約</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澗</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表記法</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marR="0" lvl="0" indent="0" algn="ctr" rtl="0">
                        <a:lnSpc>
                          <a:spcPct val="100000"/>
                        </a:lnSpc>
                        <a:spcBef>
                          <a:spcPts val="0"/>
                        </a:spcBef>
                        <a:spcAft>
                          <a:spcPts val="0"/>
                        </a:spcAft>
                        <a:buNone/>
                      </a:pPr>
                      <a:r>
                        <a:rPr lang="en-US" sz="3000">
                          <a:solidFill>
                            <a:schemeClr val="dk1"/>
                          </a:solidFill>
                        </a:rPr>
                        <a:t>9</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000"/>
                        <a:t>コロン</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73025">
                <a:tc>
                  <a:txBody>
                    <a:bodyPr/>
                    <a:lstStyle/>
                    <a:p>
                      <a:pPr marL="0" marR="0" lvl="0" indent="0" algn="ctr" rtl="0">
                        <a:lnSpc>
                          <a:spcPct val="100000"/>
                        </a:lnSpc>
                        <a:spcBef>
                          <a:spcPts val="0"/>
                        </a:spcBef>
                        <a:spcAft>
                          <a:spcPts val="0"/>
                        </a:spcAft>
                        <a:buNone/>
                      </a:pPr>
                      <a:r>
                        <a:rPr lang="en-US" sz="3000"/>
                        <a:t>10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000"/>
                        <a:t>区切る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9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54</a:t>
            </a:fld>
            <a:endParaRPr/>
          </a:p>
        </p:txBody>
      </p:sp>
      <p:sp>
        <p:nvSpPr>
          <p:cNvPr id="668" name="Google Shape;668;p9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669" name="Google Shape;669;p97"/>
          <p:cNvGraphicFramePr/>
          <p:nvPr/>
        </p:nvGraphicFramePr>
        <p:xfrm>
          <a:off x="660650" y="2206050"/>
          <a:ext cx="11391675" cy="7421926"/>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solidFill>
                            <a:schemeClr val="dk1"/>
                          </a:solidFill>
                        </a:rPr>
                        <a:t>意味（ベトナム語）</a:t>
                      </a:r>
                      <a:endParaRPr sz="3000" b="1"/>
                    </a:p>
                  </a:txBody>
                  <a:tcPr marL="91425" marR="91425" marT="91425" marB="91425">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不足</a:t>
                      </a:r>
                      <a:endParaRPr sz="32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解消する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次世代</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考え出す</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構成する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約</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澗</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表記法</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marR="0" lvl="0" indent="0" algn="ctr" rtl="0">
                        <a:lnSpc>
                          <a:spcPct val="100000"/>
                        </a:lnSpc>
                        <a:spcBef>
                          <a:spcPts val="0"/>
                        </a:spcBef>
                        <a:spcAft>
                          <a:spcPts val="0"/>
                        </a:spcAft>
                        <a:buNone/>
                      </a:pPr>
                      <a:r>
                        <a:rPr lang="en-US" sz="3000">
                          <a:solidFill>
                            <a:schemeClr val="dk1"/>
                          </a:solidFill>
                        </a:rPr>
                        <a:t>9</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000"/>
                        <a:t>コロン</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73025">
                <a:tc>
                  <a:txBody>
                    <a:bodyPr/>
                    <a:lstStyle/>
                    <a:p>
                      <a:pPr marL="0" marR="0" lvl="0" indent="0" algn="ctr" rtl="0">
                        <a:lnSpc>
                          <a:spcPct val="100000"/>
                        </a:lnSpc>
                        <a:spcBef>
                          <a:spcPts val="0"/>
                        </a:spcBef>
                        <a:spcAft>
                          <a:spcPts val="0"/>
                        </a:spcAft>
                        <a:buNone/>
                      </a:pPr>
                      <a:r>
                        <a:rPr lang="en-US" sz="3000"/>
                        <a:t>10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000"/>
                        <a:t>区切る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673"/>
        <p:cNvGrpSpPr/>
        <p:nvPr/>
      </p:nvGrpSpPr>
      <p:grpSpPr>
        <a:xfrm>
          <a:off x="0" y="0"/>
          <a:ext cx="0" cy="0"/>
          <a:chOff x="0" y="0"/>
          <a:chExt cx="0" cy="0"/>
        </a:xfrm>
      </p:grpSpPr>
      <p:sp>
        <p:nvSpPr>
          <p:cNvPr id="674" name="Google Shape;674;p9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55</a:t>
            </a:fld>
            <a:endParaRPr/>
          </a:p>
        </p:txBody>
      </p:sp>
      <p:sp>
        <p:nvSpPr>
          <p:cNvPr id="675" name="Google Shape;675;p9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676" name="Google Shape;676;p98"/>
          <p:cNvGraphicFramePr/>
          <p:nvPr/>
        </p:nvGraphicFramePr>
        <p:xfrm>
          <a:off x="660650" y="2206050"/>
          <a:ext cx="11391675" cy="6753219"/>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Thiếu</a:t>
                      </a:r>
                      <a:endParaRPr sz="32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Giải quyết, loại bỏ</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Thế hệ tiếp theo </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Nghĩa ra</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Cấu thành, cấu tạo</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Khoảng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Cách ghi</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marR="0" lvl="0" indent="0" algn="ctr" rtl="0">
                        <a:lnSpc>
                          <a:spcPct val="100000"/>
                        </a:lnSpc>
                        <a:spcBef>
                          <a:spcPts val="0"/>
                        </a:spcBef>
                        <a:spcAft>
                          <a:spcPts val="0"/>
                        </a:spcAft>
                        <a:buNone/>
                      </a:pPr>
                      <a:r>
                        <a:rPr lang="en-US" sz="3000">
                          <a:solidFill>
                            <a:schemeClr val="dk1"/>
                          </a:solidFill>
                        </a:rPr>
                        <a:t>8</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000"/>
                        <a:t>Dấu 2 chấm</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marR="0" lvl="0" indent="0" algn="ctr" rtl="0">
                        <a:lnSpc>
                          <a:spcPct val="100000"/>
                        </a:lnSpc>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000"/>
                        <a:t>Phân tách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sp>
        <p:nvSpPr>
          <p:cNvPr id="681" name="Google Shape;681;p9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682" name="Google Shape;682;p9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56</a:t>
            </a:fld>
            <a:endParaRPr/>
          </a:p>
        </p:txBody>
      </p:sp>
      <p:sp>
        <p:nvSpPr>
          <p:cNvPr id="683" name="Google Shape;683;p99"/>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rgbClr val="000000"/>
                </a:solidFill>
                <a:latin typeface="Arial"/>
                <a:ea typeface="Arial"/>
                <a:cs typeface="Arial"/>
                <a:sym typeface="Arial"/>
              </a:rPr>
              <a:t>文章を作ってみましょう</a:t>
            </a:r>
            <a:endParaRPr/>
          </a:p>
        </p:txBody>
      </p:sp>
      <p:pic>
        <p:nvPicPr>
          <p:cNvPr id="684" name="Google Shape;684;p99"/>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100"/>
          <p:cNvSpPr txBox="1"/>
          <p:nvPr/>
        </p:nvSpPr>
        <p:spPr>
          <a:xfrm>
            <a:off x="833900" y="2610575"/>
            <a:ext cx="11535900" cy="3080700"/>
          </a:xfrm>
          <a:prstGeom prst="rect">
            <a:avLst/>
          </a:prstGeom>
          <a:noFill/>
          <a:ln>
            <a:noFill/>
          </a:ln>
        </p:spPr>
        <p:txBody>
          <a:bodyPr spcFirstLastPara="1" wrap="square" lIns="50800" tIns="50800" rIns="50800" bIns="50800" anchor="ctr" anchorCtr="0">
            <a:noAutofit/>
          </a:bodyPr>
          <a:lstStyle/>
          <a:p>
            <a:pPr marL="508000" marR="0" lvl="0" indent="-565150" algn="l" rtl="0">
              <a:lnSpc>
                <a:spcPct val="150000"/>
              </a:lnSpc>
              <a:spcBef>
                <a:spcPts val="0"/>
              </a:spcBef>
              <a:spcAft>
                <a:spcPts val="0"/>
              </a:spcAft>
              <a:buClr>
                <a:srgbClr val="000000"/>
              </a:buClr>
              <a:buSzPts val="4300"/>
              <a:buFont typeface="Arial"/>
              <a:buAutoNum type="arabicPeriod"/>
            </a:pPr>
            <a:r>
              <a:rPr lang="en-US" sz="4300"/>
              <a:t>新しい言葉</a:t>
            </a:r>
            <a:r>
              <a:rPr lang="en-US" sz="4300" b="0" i="0" u="none" strike="noStrike" cap="none">
                <a:solidFill>
                  <a:srgbClr val="000000"/>
                </a:solidFill>
                <a:latin typeface="Arial"/>
                <a:ea typeface="Arial"/>
                <a:cs typeface="Arial"/>
                <a:sym typeface="Arial"/>
              </a:rPr>
              <a:t>から好きな言葉を選びます。</a:t>
            </a:r>
            <a:endParaRPr sz="4300"/>
          </a:p>
          <a:p>
            <a:pPr marL="508000" marR="0" lvl="0" indent="-565150" algn="l" rtl="0">
              <a:lnSpc>
                <a:spcPct val="150000"/>
              </a:lnSpc>
              <a:spcBef>
                <a:spcPts val="0"/>
              </a:spcBef>
              <a:spcAft>
                <a:spcPts val="0"/>
              </a:spcAft>
              <a:buClr>
                <a:schemeClr val="accent5"/>
              </a:buClr>
              <a:buSzPts val="4300"/>
              <a:buFont typeface="Arial"/>
              <a:buAutoNum type="arabicPeriod"/>
            </a:pPr>
            <a:r>
              <a:rPr lang="en-US" sz="4300" b="0" i="0" u="none" strike="noStrike" cap="none">
                <a:solidFill>
                  <a:schemeClr val="accent5"/>
                </a:solidFill>
                <a:latin typeface="Arial"/>
                <a:ea typeface="Arial"/>
                <a:cs typeface="Arial"/>
                <a:sym typeface="Arial"/>
              </a:rPr>
              <a:t>二文以上の</a:t>
            </a:r>
            <a:r>
              <a:rPr lang="en-US" sz="4300" b="0" i="0" u="none" strike="noStrike" cap="none">
                <a:solidFill>
                  <a:srgbClr val="000000"/>
                </a:solidFill>
                <a:latin typeface="Arial"/>
                <a:ea typeface="Arial"/>
                <a:cs typeface="Arial"/>
                <a:sym typeface="Arial"/>
              </a:rPr>
              <a:t>日本語の文章を作成します。</a:t>
            </a:r>
            <a:endParaRPr sz="4300"/>
          </a:p>
          <a:p>
            <a:pPr marL="508000" marR="0" lvl="0" indent="-565150" algn="l" rtl="0">
              <a:lnSpc>
                <a:spcPct val="150000"/>
              </a:lnSpc>
              <a:spcBef>
                <a:spcPts val="0"/>
              </a:spcBef>
              <a:spcAft>
                <a:spcPts val="0"/>
              </a:spcAft>
              <a:buClr>
                <a:srgbClr val="000000"/>
              </a:buClr>
              <a:buSzPts val="4300"/>
              <a:buFont typeface="Arial"/>
              <a:buAutoNum type="arabicPeriod"/>
            </a:pPr>
            <a:r>
              <a:rPr lang="en-US" sz="4300" b="0" i="0" u="none" strike="noStrike" cap="none">
                <a:solidFill>
                  <a:srgbClr val="000000"/>
                </a:solidFill>
                <a:latin typeface="Arial"/>
                <a:ea typeface="Arial"/>
                <a:cs typeface="Arial"/>
                <a:sym typeface="Arial"/>
              </a:rPr>
              <a:t>作成した文章をチャットワークで送ります。</a:t>
            </a:r>
            <a:endParaRPr sz="4300"/>
          </a:p>
        </p:txBody>
      </p:sp>
      <p:sp>
        <p:nvSpPr>
          <p:cNvPr id="690" name="Google Shape;690;p10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57</a:t>
            </a:fld>
            <a:endParaRPr/>
          </a:p>
        </p:txBody>
      </p:sp>
      <p:sp>
        <p:nvSpPr>
          <p:cNvPr id="691" name="Google Shape;691;p10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10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文章の理解</a:t>
            </a:r>
            <a:endParaRPr/>
          </a:p>
        </p:txBody>
      </p:sp>
      <p:sp>
        <p:nvSpPr>
          <p:cNvPr id="697" name="Google Shape;697;p10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58</a:t>
            </a:fld>
            <a:endParaRPr/>
          </a:p>
        </p:txBody>
      </p:sp>
      <p:sp>
        <p:nvSpPr>
          <p:cNvPr id="698" name="Google Shape;698;p101"/>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t>文章を読んで、</a:t>
            </a:r>
            <a:r>
              <a:rPr lang="en-US" sz="6400">
                <a:solidFill>
                  <a:schemeClr val="accent5"/>
                </a:solidFill>
              </a:rPr>
              <a:t>意味を理解</a:t>
            </a:r>
            <a:r>
              <a:rPr lang="en-US" sz="6400"/>
              <a:t>できるようにしましょう</a:t>
            </a:r>
            <a:endParaRPr/>
          </a:p>
        </p:txBody>
      </p:sp>
      <p:pic>
        <p:nvPicPr>
          <p:cNvPr id="699" name="Google Shape;699;p101"/>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10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IPv6</a:t>
            </a:r>
            <a:endParaRPr b="0"/>
          </a:p>
        </p:txBody>
      </p:sp>
      <p:sp>
        <p:nvSpPr>
          <p:cNvPr id="705" name="Google Shape;705;p10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59</a:t>
            </a:fld>
            <a:endParaRPr/>
          </a:p>
        </p:txBody>
      </p:sp>
      <p:sp>
        <p:nvSpPr>
          <p:cNvPr id="706" name="Google Shape;706;p102"/>
          <p:cNvSpPr txBox="1"/>
          <p:nvPr/>
        </p:nvSpPr>
        <p:spPr>
          <a:xfrm>
            <a:off x="450800" y="2401975"/>
            <a:ext cx="11919000" cy="6808200"/>
          </a:xfrm>
          <a:prstGeom prst="rect">
            <a:avLst/>
          </a:prstGeom>
          <a:noFill/>
          <a:ln>
            <a:noFill/>
          </a:ln>
        </p:spPr>
        <p:txBody>
          <a:bodyPr spcFirstLastPara="1" wrap="square" lIns="50800" tIns="50800" rIns="50800" bIns="50800" anchor="t" anchorCtr="0">
            <a:normAutofit/>
          </a:bodyPr>
          <a:lstStyle/>
          <a:p>
            <a:pPr marL="0" lvl="0" indent="0" algn="just" rtl="0">
              <a:lnSpc>
                <a:spcPct val="115000"/>
              </a:lnSpc>
              <a:spcBef>
                <a:spcPts val="0"/>
              </a:spcBef>
              <a:spcAft>
                <a:spcPts val="0"/>
              </a:spcAft>
              <a:buClr>
                <a:schemeClr val="dk1"/>
              </a:buClr>
              <a:buSzPts val="1100"/>
              <a:buFont typeface="Arial"/>
              <a:buNone/>
            </a:pPr>
            <a:r>
              <a:rPr lang="en-US" sz="3200">
                <a:solidFill>
                  <a:schemeClr val="dk1"/>
                </a:solidFill>
              </a:rPr>
              <a:t>世界中でインターネットが使われるようになり、IPアドレス</a:t>
            </a:r>
            <a:br>
              <a:rPr lang="en-US" sz="3200">
                <a:solidFill>
                  <a:schemeClr val="dk1"/>
                </a:solidFill>
              </a:rPr>
            </a:br>
            <a:r>
              <a:rPr lang="en-US" sz="3200">
                <a:solidFill>
                  <a:schemeClr val="dk1"/>
                </a:solidFill>
              </a:rPr>
              <a:t>不足を解消するため、次世代のプロトコルが考え出された。</a:t>
            </a:r>
            <a:br>
              <a:rPr lang="en-US" sz="3200">
                <a:solidFill>
                  <a:schemeClr val="dk1"/>
                </a:solidFill>
              </a:rPr>
            </a:br>
            <a:r>
              <a:rPr lang="en-US" sz="3200">
                <a:solidFill>
                  <a:schemeClr val="dk1"/>
                </a:solidFill>
              </a:rPr>
              <a:t>これをIPv6といいます。</a:t>
            </a:r>
            <a:endParaRPr sz="3200">
              <a:solidFill>
                <a:schemeClr val="dk1"/>
              </a:solidFill>
            </a:endParaRPr>
          </a:p>
          <a:p>
            <a:pPr marL="0" lvl="0" indent="0" algn="just" rtl="0">
              <a:lnSpc>
                <a:spcPct val="115000"/>
              </a:lnSpc>
              <a:spcBef>
                <a:spcPts val="2500"/>
              </a:spcBef>
              <a:spcAft>
                <a:spcPts val="0"/>
              </a:spcAft>
              <a:buClr>
                <a:schemeClr val="dk1"/>
              </a:buClr>
              <a:buSzPts val="1100"/>
              <a:buFont typeface="Arial"/>
              <a:buNone/>
            </a:pPr>
            <a:r>
              <a:rPr lang="en-US" sz="3200">
                <a:solidFill>
                  <a:schemeClr val="dk1"/>
                </a:solidFill>
              </a:rPr>
              <a:t>IPv6では、IPアドレスは128ビットで構成され、約340澗個のIPアドレスが使えるようになります。</a:t>
            </a:r>
            <a:endParaRPr sz="3200">
              <a:solidFill>
                <a:schemeClr val="dk1"/>
              </a:solidFill>
            </a:endParaRPr>
          </a:p>
          <a:p>
            <a:pPr marL="0" lvl="0" indent="0" algn="just" rtl="0">
              <a:lnSpc>
                <a:spcPct val="115000"/>
              </a:lnSpc>
              <a:spcBef>
                <a:spcPts val="2500"/>
              </a:spcBef>
              <a:spcAft>
                <a:spcPts val="2500"/>
              </a:spcAft>
              <a:buClr>
                <a:schemeClr val="dk1"/>
              </a:buClr>
              <a:buSzPts val="1100"/>
              <a:buFont typeface="Arial"/>
              <a:buNone/>
            </a:pPr>
            <a:r>
              <a:rPr lang="en-US" sz="3200">
                <a:solidFill>
                  <a:schemeClr val="dk1"/>
                </a:solidFill>
              </a:rPr>
              <a:t>IPアドレス表記法として、アドレスの16進数表記を4文字　　  （16ビット）ずつコロン（:）で　区切る方法があります。</a:t>
            </a:r>
            <a:endParaRPr sz="32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52"/>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C63024"/>
              </a:buClr>
              <a:buSzPts val="6400"/>
              <a:buFont typeface="Arial"/>
              <a:buNone/>
            </a:pPr>
            <a:r>
              <a:rPr lang="en-US"/>
              <a:t>前回の復習</a:t>
            </a:r>
            <a:endParaRPr/>
          </a:p>
        </p:txBody>
      </p:sp>
      <p:sp>
        <p:nvSpPr>
          <p:cNvPr id="306" name="Google Shape;306;p52"/>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10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IPv6</a:t>
            </a:r>
            <a:endParaRPr b="0"/>
          </a:p>
        </p:txBody>
      </p:sp>
      <p:sp>
        <p:nvSpPr>
          <p:cNvPr id="712" name="Google Shape;712;p10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60</a:t>
            </a:fld>
            <a:endParaRPr/>
          </a:p>
        </p:txBody>
      </p:sp>
      <p:sp>
        <p:nvSpPr>
          <p:cNvPr id="713" name="Google Shape;713;p103"/>
          <p:cNvSpPr txBox="1"/>
          <p:nvPr/>
        </p:nvSpPr>
        <p:spPr>
          <a:xfrm>
            <a:off x="450800" y="2401975"/>
            <a:ext cx="11919000" cy="6808200"/>
          </a:xfrm>
          <a:prstGeom prst="rect">
            <a:avLst/>
          </a:prstGeom>
          <a:noFill/>
          <a:ln>
            <a:noFill/>
          </a:ln>
        </p:spPr>
        <p:txBody>
          <a:bodyPr spcFirstLastPara="1" wrap="square" lIns="50800" tIns="50800" rIns="50800" bIns="50800" anchor="t" anchorCtr="0">
            <a:normAutofit/>
          </a:bodyPr>
          <a:lstStyle/>
          <a:p>
            <a:pPr marL="0" lvl="0" indent="0" algn="just" rtl="0">
              <a:lnSpc>
                <a:spcPct val="115000"/>
              </a:lnSpc>
              <a:spcBef>
                <a:spcPts val="0"/>
              </a:spcBef>
              <a:spcAft>
                <a:spcPts val="0"/>
              </a:spcAft>
              <a:buClr>
                <a:schemeClr val="dk1"/>
              </a:buClr>
              <a:buSzPts val="1100"/>
              <a:buFont typeface="Arial"/>
              <a:buNone/>
            </a:pPr>
            <a:r>
              <a:rPr lang="en-US" sz="3200"/>
              <a:t>世界中でインターネットが使われる</a:t>
            </a:r>
            <a:r>
              <a:rPr lang="en-US" sz="3200" u="sng">
                <a:solidFill>
                  <a:srgbClr val="CC0000"/>
                </a:solidFill>
              </a:rPr>
              <a:t>ようになり</a:t>
            </a:r>
            <a:r>
              <a:rPr lang="en-US" sz="3200"/>
              <a:t>、IPアドレス</a:t>
            </a:r>
            <a:br>
              <a:rPr lang="en-US" sz="3200"/>
            </a:br>
            <a:r>
              <a:rPr lang="en-US" sz="3200"/>
              <a:t>不足を解消する</a:t>
            </a:r>
            <a:r>
              <a:rPr lang="en-US" sz="3200" u="sng">
                <a:solidFill>
                  <a:srgbClr val="CC0000"/>
                </a:solidFill>
              </a:rPr>
              <a:t>ため</a:t>
            </a:r>
            <a:r>
              <a:rPr lang="en-US" sz="3200"/>
              <a:t>、次世代のプロトコルが考え出された。</a:t>
            </a:r>
            <a:br>
              <a:rPr lang="en-US" sz="3200"/>
            </a:br>
            <a:r>
              <a:rPr lang="en-US" sz="3200"/>
              <a:t>これをIPv6</a:t>
            </a:r>
            <a:r>
              <a:rPr lang="en-US" sz="3200" u="sng">
                <a:solidFill>
                  <a:srgbClr val="CC0000"/>
                </a:solidFill>
              </a:rPr>
              <a:t>といいます</a:t>
            </a:r>
            <a:r>
              <a:rPr lang="en-US" sz="3200"/>
              <a:t>。</a:t>
            </a:r>
            <a:endParaRPr sz="3200"/>
          </a:p>
          <a:p>
            <a:pPr marL="0" lvl="0" indent="0" algn="just" rtl="0">
              <a:lnSpc>
                <a:spcPct val="115000"/>
              </a:lnSpc>
              <a:spcBef>
                <a:spcPts val="2500"/>
              </a:spcBef>
              <a:spcAft>
                <a:spcPts val="2500"/>
              </a:spcAft>
              <a:buClr>
                <a:schemeClr val="dk1"/>
              </a:buClr>
              <a:buSzPts val="1100"/>
              <a:buFont typeface="Arial"/>
              <a:buNone/>
            </a:pPr>
            <a:endParaRPr sz="320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104"/>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719" name="Google Shape;719;p104"/>
          <p:cNvSpPr txBox="1">
            <a:spLocks noGrp="1"/>
          </p:cNvSpPr>
          <p:nvPr>
            <p:ph type="body" idx="1"/>
          </p:nvPr>
        </p:nvSpPr>
        <p:spPr>
          <a:xfrm>
            <a:off x="794625" y="2190750"/>
            <a:ext cx="88746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ようになる 			Trở nên, trở thành</a:t>
            </a: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720" name="Google Shape;720;p10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None/>
            </a:pPr>
            <a:fld id="{00000000-1234-1234-1234-123412341234}" type="slidenum">
              <a:rPr lang="en-US"/>
              <a:t>61</a:t>
            </a:fld>
            <a:endParaRPr/>
          </a:p>
        </p:txBody>
      </p:sp>
      <p:sp>
        <p:nvSpPr>
          <p:cNvPr id="721" name="Google Shape;721;p104"/>
          <p:cNvSpPr txBox="1"/>
          <p:nvPr/>
        </p:nvSpPr>
        <p:spPr>
          <a:xfrm>
            <a:off x="1170000" y="5613850"/>
            <a:ext cx="11834700" cy="19086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2800">
                <a:solidFill>
                  <a:schemeClr val="dk1"/>
                </a:solidFill>
              </a:rPr>
              <a:t>例文：</a:t>
            </a:r>
            <a:endParaRPr sz="2800">
              <a:solidFill>
                <a:schemeClr val="dk1"/>
              </a:solidFill>
            </a:endParaRPr>
          </a:p>
          <a:p>
            <a:pPr marL="0" lvl="0" indent="0" algn="l" rtl="0">
              <a:lnSpc>
                <a:spcPct val="150000"/>
              </a:lnSpc>
              <a:spcBef>
                <a:spcPts val="0"/>
              </a:spcBef>
              <a:spcAft>
                <a:spcPts val="0"/>
              </a:spcAft>
              <a:buNone/>
            </a:pPr>
            <a:r>
              <a:rPr lang="en-US" sz="2800">
                <a:solidFill>
                  <a:schemeClr val="dk1"/>
                </a:solidFill>
              </a:rPr>
              <a:t>・毎日、日本のテレビを見たら日本人の話が分かるようになりました。</a:t>
            </a:r>
            <a:endParaRPr sz="2800">
              <a:solidFill>
                <a:schemeClr val="dk1"/>
              </a:solidFill>
            </a:endParaRPr>
          </a:p>
          <a:p>
            <a:pPr marL="0" lvl="0" indent="0" algn="l" rtl="0">
              <a:lnSpc>
                <a:spcPct val="150000"/>
              </a:lnSpc>
              <a:spcBef>
                <a:spcPts val="0"/>
              </a:spcBef>
              <a:spcAft>
                <a:spcPts val="0"/>
              </a:spcAft>
              <a:buNone/>
            </a:pPr>
            <a:r>
              <a:rPr lang="en-US" sz="2800">
                <a:solidFill>
                  <a:schemeClr val="dk1"/>
                </a:solidFill>
              </a:rPr>
              <a:t>・薬を飲んで、よく寝られるようになりました。</a:t>
            </a:r>
            <a:endParaRPr sz="2800">
              <a:solidFill>
                <a:schemeClr val="dk1"/>
              </a:solidFill>
            </a:endParaRPr>
          </a:p>
        </p:txBody>
      </p:sp>
      <p:sp>
        <p:nvSpPr>
          <p:cNvPr id="722" name="Google Shape;722;p104"/>
          <p:cNvSpPr txBox="1"/>
          <p:nvPr/>
        </p:nvSpPr>
        <p:spPr>
          <a:xfrm>
            <a:off x="1170000" y="3497988"/>
            <a:ext cx="10931400" cy="6156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b="1">
                <a:solidFill>
                  <a:schemeClr val="dk1"/>
                </a:solidFill>
              </a:rPr>
              <a:t>意味：</a:t>
            </a:r>
            <a:r>
              <a:rPr lang="en-US" sz="2800">
                <a:solidFill>
                  <a:schemeClr val="dk1"/>
                </a:solidFill>
                <a:highlight>
                  <a:srgbClr val="FFFFFF"/>
                </a:highlight>
              </a:rPr>
              <a:t>Dùng để biểu hiện sự thay đổi trạng thái của sự vật</a:t>
            </a:r>
            <a:endParaRPr sz="2800">
              <a:solidFill>
                <a:schemeClr val="dk1"/>
              </a:solidFill>
              <a:highlight>
                <a:srgbClr val="FFFFFF"/>
              </a:highlight>
            </a:endParaRPr>
          </a:p>
        </p:txBody>
      </p:sp>
      <p:sp>
        <p:nvSpPr>
          <p:cNvPr id="723" name="Google Shape;723;p104"/>
          <p:cNvSpPr txBox="1"/>
          <p:nvPr/>
        </p:nvSpPr>
        <p:spPr>
          <a:xfrm>
            <a:off x="1170000" y="4555925"/>
            <a:ext cx="6273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使い方：</a:t>
            </a:r>
            <a:r>
              <a:rPr lang="en-US" sz="2800">
                <a:solidFill>
                  <a:schemeClr val="dk1"/>
                </a:solidFill>
              </a:rPr>
              <a:t>Vる＋ようになる</a:t>
            </a:r>
            <a:endParaRPr sz="2800">
              <a:solidFill>
                <a:schemeClr val="dk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10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729" name="Google Shape;729;p105"/>
          <p:cNvSpPr txBox="1">
            <a:spLocks noGrp="1"/>
          </p:cNvSpPr>
          <p:nvPr>
            <p:ph type="body" idx="1"/>
          </p:nvPr>
        </p:nvSpPr>
        <p:spPr>
          <a:xfrm>
            <a:off x="794625" y="2190750"/>
            <a:ext cx="88746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ため（に） 			Vì, để</a:t>
            </a: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730" name="Google Shape;730;p10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None/>
            </a:pPr>
            <a:fld id="{00000000-1234-1234-1234-123412341234}" type="slidenum">
              <a:rPr lang="en-US"/>
              <a:t>62</a:t>
            </a:fld>
            <a:endParaRPr/>
          </a:p>
        </p:txBody>
      </p:sp>
      <p:sp>
        <p:nvSpPr>
          <p:cNvPr id="731" name="Google Shape;731;p105"/>
          <p:cNvSpPr txBox="1"/>
          <p:nvPr/>
        </p:nvSpPr>
        <p:spPr>
          <a:xfrm>
            <a:off x="1170000" y="5869175"/>
            <a:ext cx="11834700" cy="2555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2800">
                <a:solidFill>
                  <a:schemeClr val="dk1"/>
                </a:solidFill>
              </a:rPr>
              <a:t>例文：</a:t>
            </a:r>
            <a:endParaRPr sz="2800">
              <a:solidFill>
                <a:schemeClr val="dk1"/>
              </a:solidFill>
            </a:endParaRPr>
          </a:p>
          <a:p>
            <a:pPr marL="0" lvl="0" indent="0" algn="l" rtl="0">
              <a:lnSpc>
                <a:spcPct val="150000"/>
              </a:lnSpc>
              <a:spcBef>
                <a:spcPts val="0"/>
              </a:spcBef>
              <a:spcAft>
                <a:spcPts val="0"/>
              </a:spcAft>
              <a:buNone/>
            </a:pPr>
            <a:r>
              <a:rPr lang="en-US" sz="2800">
                <a:solidFill>
                  <a:schemeClr val="dk1"/>
                </a:solidFill>
              </a:rPr>
              <a:t>・息子</a:t>
            </a:r>
            <a:r>
              <a:rPr lang="en-US" sz="2800" u="sng">
                <a:solidFill>
                  <a:srgbClr val="CC0000"/>
                </a:solidFill>
              </a:rPr>
              <a:t>を</a:t>
            </a:r>
            <a:r>
              <a:rPr lang="en-US" sz="2800">
                <a:solidFill>
                  <a:srgbClr val="CC0000"/>
                </a:solidFill>
              </a:rPr>
              <a:t> </a:t>
            </a:r>
            <a:r>
              <a:rPr lang="en-US" sz="2800" u="sng">
                <a:solidFill>
                  <a:srgbClr val="CC0000"/>
                </a:solidFill>
              </a:rPr>
              <a:t>留学させる</a:t>
            </a:r>
            <a:r>
              <a:rPr lang="en-US" sz="2800">
                <a:solidFill>
                  <a:schemeClr val="dk1"/>
                </a:solidFill>
              </a:rPr>
              <a:t>ために、大金を使った。→ Mục đích</a:t>
            </a:r>
            <a:endParaRPr sz="2800">
              <a:solidFill>
                <a:schemeClr val="dk1"/>
              </a:solidFill>
            </a:endParaRPr>
          </a:p>
          <a:p>
            <a:pPr marL="0" lvl="0" indent="0" algn="l" rtl="0">
              <a:lnSpc>
                <a:spcPct val="150000"/>
              </a:lnSpc>
              <a:spcBef>
                <a:spcPts val="0"/>
              </a:spcBef>
              <a:spcAft>
                <a:spcPts val="0"/>
              </a:spcAft>
              <a:buNone/>
            </a:pPr>
            <a:r>
              <a:rPr lang="en-US" sz="2800">
                <a:solidFill>
                  <a:schemeClr val="dk1"/>
                </a:solidFill>
              </a:rPr>
              <a:t>・息子</a:t>
            </a:r>
            <a:r>
              <a:rPr lang="en-US" sz="2800" u="sng">
                <a:solidFill>
                  <a:srgbClr val="CC0000"/>
                </a:solidFill>
              </a:rPr>
              <a:t>が</a:t>
            </a:r>
            <a:r>
              <a:rPr lang="en-US" sz="2800">
                <a:solidFill>
                  <a:srgbClr val="CC0000"/>
                </a:solidFill>
              </a:rPr>
              <a:t> </a:t>
            </a:r>
            <a:r>
              <a:rPr lang="en-US" sz="2800" u="sng">
                <a:solidFill>
                  <a:srgbClr val="CC0000"/>
                </a:solidFill>
              </a:rPr>
              <a:t>留学する</a:t>
            </a:r>
            <a:r>
              <a:rPr lang="en-US" sz="2800">
                <a:solidFill>
                  <a:schemeClr val="dk1"/>
                </a:solidFill>
              </a:rPr>
              <a:t>ために、大金を使った。　→ Nguyên nhân</a:t>
            </a:r>
            <a:endParaRPr sz="2800">
              <a:solidFill>
                <a:schemeClr val="dk1"/>
              </a:solidFill>
            </a:endParaRPr>
          </a:p>
          <a:p>
            <a:pPr marL="0" lvl="0" indent="0" algn="l" rtl="0">
              <a:lnSpc>
                <a:spcPct val="150000"/>
              </a:lnSpc>
              <a:spcBef>
                <a:spcPts val="0"/>
              </a:spcBef>
              <a:spcAft>
                <a:spcPts val="0"/>
              </a:spcAft>
              <a:buNone/>
            </a:pPr>
            <a:endParaRPr sz="2800">
              <a:solidFill>
                <a:schemeClr val="dk1"/>
              </a:solidFill>
            </a:endParaRPr>
          </a:p>
        </p:txBody>
      </p:sp>
      <p:sp>
        <p:nvSpPr>
          <p:cNvPr id="732" name="Google Shape;732;p105"/>
          <p:cNvSpPr txBox="1"/>
          <p:nvPr/>
        </p:nvSpPr>
        <p:spPr>
          <a:xfrm>
            <a:off x="1170000" y="3497988"/>
            <a:ext cx="10931400" cy="10467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b="1">
                <a:solidFill>
                  <a:schemeClr val="dk1"/>
                </a:solidFill>
              </a:rPr>
              <a:t>意味：</a:t>
            </a:r>
            <a:r>
              <a:rPr lang="en-US" sz="2800">
                <a:solidFill>
                  <a:schemeClr val="dk1"/>
                </a:solidFill>
                <a:highlight>
                  <a:srgbClr val="FFFFFF"/>
                </a:highlight>
              </a:rPr>
              <a:t>Dùng để diễn tả mục đích để làm gì (gần giống ように）</a:t>
            </a:r>
            <a:br>
              <a:rPr lang="en-US" sz="2800">
                <a:solidFill>
                  <a:schemeClr val="dk1"/>
                </a:solidFill>
                <a:highlight>
                  <a:srgbClr val="FFFFFF"/>
                </a:highlight>
              </a:rPr>
            </a:br>
            <a:r>
              <a:rPr lang="en-US" sz="2800">
                <a:solidFill>
                  <a:schemeClr val="dk1"/>
                </a:solidFill>
                <a:highlight>
                  <a:srgbClr val="FFFFFF"/>
                </a:highlight>
              </a:rPr>
              <a:t>　　　Dùng để diễn tả nguyên nhân</a:t>
            </a:r>
            <a:endParaRPr sz="2800">
              <a:solidFill>
                <a:schemeClr val="dk1"/>
              </a:solidFill>
              <a:highlight>
                <a:srgbClr val="FFFFFF"/>
              </a:highlight>
            </a:endParaRPr>
          </a:p>
        </p:txBody>
      </p:sp>
      <p:sp>
        <p:nvSpPr>
          <p:cNvPr id="733" name="Google Shape;733;p105"/>
          <p:cNvSpPr txBox="1"/>
          <p:nvPr/>
        </p:nvSpPr>
        <p:spPr>
          <a:xfrm>
            <a:off x="1170000" y="4771475"/>
            <a:ext cx="62739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使い方：</a:t>
            </a:r>
            <a:r>
              <a:rPr lang="en-US" sz="2800">
                <a:solidFill>
                  <a:schemeClr val="dk1"/>
                </a:solidFill>
              </a:rPr>
              <a:t>Vる＋ため</a:t>
            </a:r>
            <a:endParaRPr sz="2800">
              <a:solidFill>
                <a:schemeClr val="dk1"/>
              </a:solidFill>
            </a:endParaRPr>
          </a:p>
          <a:p>
            <a:pPr marL="0" lvl="0" indent="0" algn="l" rtl="0">
              <a:spcBef>
                <a:spcPts val="0"/>
              </a:spcBef>
              <a:spcAft>
                <a:spcPts val="0"/>
              </a:spcAft>
              <a:buNone/>
            </a:pPr>
            <a:r>
              <a:rPr lang="en-US" sz="2800">
                <a:solidFill>
                  <a:schemeClr val="dk1"/>
                </a:solidFill>
              </a:rPr>
              <a:t>　　　　N　＋のため</a:t>
            </a:r>
            <a:endParaRPr sz="2800">
              <a:solidFill>
                <a:schemeClr val="dk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10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IPv6</a:t>
            </a:r>
            <a:endParaRPr b="0"/>
          </a:p>
        </p:txBody>
      </p:sp>
      <p:sp>
        <p:nvSpPr>
          <p:cNvPr id="739" name="Google Shape;739;p10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63</a:t>
            </a:fld>
            <a:endParaRPr/>
          </a:p>
        </p:txBody>
      </p:sp>
      <p:sp>
        <p:nvSpPr>
          <p:cNvPr id="740" name="Google Shape;740;p106"/>
          <p:cNvSpPr txBox="1"/>
          <p:nvPr/>
        </p:nvSpPr>
        <p:spPr>
          <a:xfrm>
            <a:off x="450800" y="2401975"/>
            <a:ext cx="11919000" cy="6808200"/>
          </a:xfrm>
          <a:prstGeom prst="rect">
            <a:avLst/>
          </a:prstGeom>
          <a:noFill/>
          <a:ln>
            <a:noFill/>
          </a:ln>
        </p:spPr>
        <p:txBody>
          <a:bodyPr spcFirstLastPara="1" wrap="square" lIns="50800" tIns="50800" rIns="50800" bIns="50800" anchor="t" anchorCtr="0">
            <a:normAutofit/>
          </a:bodyPr>
          <a:lstStyle/>
          <a:p>
            <a:pPr marL="0" lvl="0" indent="0" algn="just" rtl="0">
              <a:lnSpc>
                <a:spcPct val="115000"/>
              </a:lnSpc>
              <a:spcBef>
                <a:spcPts val="0"/>
              </a:spcBef>
              <a:spcAft>
                <a:spcPts val="0"/>
              </a:spcAft>
              <a:buClr>
                <a:schemeClr val="dk1"/>
              </a:buClr>
              <a:buSzPts val="1100"/>
              <a:buFont typeface="Arial"/>
              <a:buNone/>
            </a:pPr>
            <a:r>
              <a:rPr lang="en-US" sz="3200" dirty="0" err="1">
                <a:solidFill>
                  <a:schemeClr val="dk1"/>
                </a:solidFill>
              </a:rPr>
              <a:t>世界中でインターネットが使われるようになり、IPアドレス</a:t>
            </a:r>
            <a:br>
              <a:rPr lang="en-US" sz="3200" dirty="0">
                <a:solidFill>
                  <a:schemeClr val="dk1"/>
                </a:solidFill>
              </a:rPr>
            </a:br>
            <a:r>
              <a:rPr lang="en-US" sz="3200" dirty="0" err="1">
                <a:solidFill>
                  <a:schemeClr val="dk1"/>
                </a:solidFill>
              </a:rPr>
              <a:t>不足を解消するため、次世代のプロトコルが考え出された</a:t>
            </a:r>
            <a:r>
              <a:rPr lang="en-US" sz="3200" dirty="0">
                <a:solidFill>
                  <a:schemeClr val="dk1"/>
                </a:solidFill>
              </a:rPr>
              <a:t>。</a:t>
            </a:r>
            <a:br>
              <a:rPr lang="en-US" sz="3200" dirty="0">
                <a:solidFill>
                  <a:schemeClr val="dk1"/>
                </a:solidFill>
              </a:rPr>
            </a:br>
            <a:r>
              <a:rPr lang="en-US" sz="3200" dirty="0">
                <a:solidFill>
                  <a:schemeClr val="dk1"/>
                </a:solidFill>
              </a:rPr>
              <a:t>これをIPv6といいます。</a:t>
            </a:r>
            <a:endParaRPr sz="3200" dirty="0">
              <a:solidFill>
                <a:schemeClr val="dk1"/>
              </a:solidFill>
            </a:endParaRPr>
          </a:p>
          <a:p>
            <a:pPr marL="0" lvl="0" indent="0" algn="just" rtl="0">
              <a:lnSpc>
                <a:spcPct val="115000"/>
              </a:lnSpc>
              <a:spcBef>
                <a:spcPts val="2500"/>
              </a:spcBef>
              <a:spcAft>
                <a:spcPts val="0"/>
              </a:spcAft>
              <a:buClr>
                <a:schemeClr val="dk1"/>
              </a:buClr>
              <a:buSzPts val="1100"/>
              <a:buFont typeface="Arial"/>
              <a:buNone/>
            </a:pPr>
            <a:r>
              <a:rPr lang="en-US" sz="3200" dirty="0">
                <a:solidFill>
                  <a:schemeClr val="dk1"/>
                </a:solidFill>
              </a:rPr>
              <a:t>IPv6では、IPアドレスは128ビットで構成され、約340澗個の    </a:t>
            </a:r>
            <a:r>
              <a:rPr lang="en-US" sz="3200" dirty="0" err="1">
                <a:solidFill>
                  <a:schemeClr val="dk1"/>
                </a:solidFill>
              </a:rPr>
              <a:t>IPアドレスが使える</a:t>
            </a:r>
            <a:r>
              <a:rPr lang="en-US" sz="3200" u="sng" dirty="0" err="1">
                <a:solidFill>
                  <a:schemeClr val="accent5"/>
                </a:solidFill>
              </a:rPr>
              <a:t>ようになります</a:t>
            </a:r>
            <a:r>
              <a:rPr lang="en-US" sz="3200" dirty="0">
                <a:solidFill>
                  <a:schemeClr val="dk1"/>
                </a:solidFill>
              </a:rPr>
              <a:t>。</a:t>
            </a:r>
            <a:endParaRPr sz="3200" dirty="0">
              <a:solidFill>
                <a:schemeClr val="dk1"/>
              </a:solidFill>
            </a:endParaRPr>
          </a:p>
          <a:p>
            <a:pPr marL="0" lvl="0" indent="0" algn="just" rtl="0">
              <a:lnSpc>
                <a:spcPct val="115000"/>
              </a:lnSpc>
              <a:spcBef>
                <a:spcPts val="2500"/>
              </a:spcBef>
              <a:spcAft>
                <a:spcPts val="0"/>
              </a:spcAft>
              <a:buClr>
                <a:schemeClr val="dk1"/>
              </a:buClr>
              <a:buSzPts val="1100"/>
              <a:buFont typeface="Arial"/>
              <a:buNone/>
            </a:pPr>
            <a:r>
              <a:rPr lang="en-US" sz="3200" dirty="0">
                <a:solidFill>
                  <a:schemeClr val="dk1"/>
                </a:solidFill>
              </a:rPr>
              <a:t>IPアドレス表記法</a:t>
            </a:r>
            <a:r>
              <a:rPr lang="en-US" sz="3200" u="sng" dirty="0">
                <a:solidFill>
                  <a:srgbClr val="CC0000"/>
                </a:solidFill>
              </a:rPr>
              <a:t>として</a:t>
            </a:r>
            <a:r>
              <a:rPr lang="en-US" sz="3200" dirty="0">
                <a:solidFill>
                  <a:schemeClr val="dk1"/>
                </a:solidFill>
              </a:rPr>
              <a:t>、アドレスの16進数表記を4文字</a:t>
            </a:r>
            <a:br>
              <a:rPr lang="en-US" sz="3200" dirty="0">
                <a:solidFill>
                  <a:schemeClr val="dk1"/>
                </a:solidFill>
              </a:rPr>
            </a:br>
            <a:r>
              <a:rPr lang="en-US" sz="3200" dirty="0">
                <a:solidFill>
                  <a:schemeClr val="dk1"/>
                </a:solidFill>
              </a:rPr>
              <a:t>（16ビット）ずつコロン（:）</a:t>
            </a:r>
            <a:r>
              <a:rPr lang="en-US" sz="3200" dirty="0" err="1">
                <a:solidFill>
                  <a:schemeClr val="dk1"/>
                </a:solidFill>
              </a:rPr>
              <a:t>で区切る方法があります</a:t>
            </a:r>
            <a:r>
              <a:rPr lang="en-US" sz="3200" dirty="0">
                <a:solidFill>
                  <a:schemeClr val="dk1"/>
                </a:solidFill>
              </a:rPr>
              <a:t>。</a:t>
            </a:r>
            <a:endParaRPr sz="3200" dirty="0">
              <a:solidFill>
                <a:schemeClr val="dk1"/>
              </a:solidFill>
            </a:endParaRPr>
          </a:p>
          <a:p>
            <a:pPr marL="0" lvl="0" indent="0" algn="just" rtl="0">
              <a:lnSpc>
                <a:spcPct val="115000"/>
              </a:lnSpc>
              <a:spcBef>
                <a:spcPts val="2500"/>
              </a:spcBef>
              <a:spcAft>
                <a:spcPts val="0"/>
              </a:spcAft>
              <a:buClr>
                <a:schemeClr val="dk1"/>
              </a:buClr>
              <a:buSzPts val="1100"/>
              <a:buFont typeface="Arial"/>
              <a:buNone/>
            </a:pPr>
            <a:endParaRPr sz="3200" dirty="0">
              <a:solidFill>
                <a:schemeClr val="dk1"/>
              </a:solidFill>
            </a:endParaRPr>
          </a:p>
          <a:p>
            <a:pPr marL="0" lvl="0" indent="0" algn="just" rtl="0">
              <a:lnSpc>
                <a:spcPct val="115000"/>
              </a:lnSpc>
              <a:spcBef>
                <a:spcPts val="2500"/>
              </a:spcBef>
              <a:spcAft>
                <a:spcPts val="2500"/>
              </a:spcAft>
              <a:buClr>
                <a:schemeClr val="dk1"/>
              </a:buClr>
              <a:buSzPts val="1100"/>
              <a:buFont typeface="Arial"/>
              <a:buNone/>
            </a:pPr>
            <a:endParaRPr sz="3200" dirty="0">
              <a:solidFill>
                <a:schemeClr val="dk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44"/>
        <p:cNvGrpSpPr/>
        <p:nvPr/>
      </p:nvGrpSpPr>
      <p:grpSpPr>
        <a:xfrm>
          <a:off x="0" y="0"/>
          <a:ext cx="0" cy="0"/>
          <a:chOff x="0" y="0"/>
          <a:chExt cx="0" cy="0"/>
        </a:xfrm>
      </p:grpSpPr>
      <p:sp>
        <p:nvSpPr>
          <p:cNvPr id="745" name="Google Shape;745;p10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IPv6</a:t>
            </a:r>
            <a:endParaRPr b="0"/>
          </a:p>
        </p:txBody>
      </p:sp>
      <p:sp>
        <p:nvSpPr>
          <p:cNvPr id="746" name="Google Shape;746;p10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64</a:t>
            </a:fld>
            <a:endParaRPr/>
          </a:p>
        </p:txBody>
      </p:sp>
      <p:sp>
        <p:nvSpPr>
          <p:cNvPr id="747" name="Google Shape;747;p107"/>
          <p:cNvSpPr txBox="1"/>
          <p:nvPr/>
        </p:nvSpPr>
        <p:spPr>
          <a:xfrm>
            <a:off x="879350" y="2401975"/>
            <a:ext cx="11246100" cy="1326600"/>
          </a:xfrm>
          <a:prstGeom prst="rect">
            <a:avLst/>
          </a:prstGeom>
          <a:noFill/>
          <a:ln>
            <a:noFill/>
          </a:ln>
        </p:spPr>
        <p:txBody>
          <a:bodyPr spcFirstLastPara="1" wrap="square" lIns="50800" tIns="50800" rIns="50800" bIns="50800" anchor="t" anchorCtr="0">
            <a:normAutofit fontScale="92500" lnSpcReduction="20000"/>
          </a:bodyPr>
          <a:lstStyle/>
          <a:p>
            <a:pPr marL="0" lvl="0" indent="0" algn="l" rtl="0">
              <a:lnSpc>
                <a:spcPct val="115000"/>
              </a:lnSpc>
              <a:spcBef>
                <a:spcPts val="0"/>
              </a:spcBef>
              <a:spcAft>
                <a:spcPts val="0"/>
              </a:spcAft>
              <a:buClr>
                <a:schemeClr val="dk1"/>
              </a:buClr>
              <a:buSzPts val="1100"/>
              <a:buFont typeface="Arial"/>
              <a:buNone/>
            </a:pPr>
            <a:r>
              <a:rPr lang="en-US" sz="3200" dirty="0">
                <a:solidFill>
                  <a:schemeClr val="dk1"/>
                </a:solidFill>
              </a:rPr>
              <a:t>IPv6の場合</a:t>
            </a:r>
            <a:endParaRPr sz="3200" dirty="0">
              <a:solidFill>
                <a:schemeClr val="dk1"/>
              </a:solidFill>
            </a:endParaRPr>
          </a:p>
          <a:p>
            <a:pPr marL="0" lvl="0" indent="0" algn="l" rtl="0">
              <a:lnSpc>
                <a:spcPct val="115000"/>
              </a:lnSpc>
              <a:spcBef>
                <a:spcPts val="0"/>
              </a:spcBef>
              <a:spcAft>
                <a:spcPts val="2500"/>
              </a:spcAft>
              <a:buClr>
                <a:schemeClr val="dk1"/>
              </a:buClr>
              <a:buSzPts val="1100"/>
              <a:buFont typeface="Arial"/>
              <a:buNone/>
            </a:pPr>
            <a:r>
              <a:rPr lang="en-US" sz="3200" dirty="0">
                <a:solidFill>
                  <a:schemeClr val="dk1"/>
                </a:solidFill>
              </a:rPr>
              <a:t>16ビットずつ8つに分割し、それぞれを16進数で表示します</a:t>
            </a:r>
            <a:endParaRPr sz="3200" dirty="0">
              <a:solidFill>
                <a:schemeClr val="dk1"/>
              </a:solidFill>
            </a:endParaRPr>
          </a:p>
        </p:txBody>
      </p:sp>
      <p:pic>
        <p:nvPicPr>
          <p:cNvPr id="748" name="Google Shape;748;p107"/>
          <p:cNvPicPr preferRelativeResize="0"/>
          <p:nvPr/>
        </p:nvPicPr>
        <p:blipFill rotWithShape="1">
          <a:blip r:embed="rId3">
            <a:alphaModFix/>
          </a:blip>
          <a:srcRect b="12732"/>
          <a:stretch/>
        </p:blipFill>
        <p:spPr>
          <a:xfrm>
            <a:off x="863600" y="3680763"/>
            <a:ext cx="11125226" cy="1014125"/>
          </a:xfrm>
          <a:prstGeom prst="rect">
            <a:avLst/>
          </a:prstGeom>
          <a:noFill/>
          <a:ln>
            <a:noFill/>
          </a:ln>
        </p:spPr>
      </p:pic>
      <p:pic>
        <p:nvPicPr>
          <p:cNvPr id="749" name="Google Shape;749;p107"/>
          <p:cNvPicPr preferRelativeResize="0"/>
          <p:nvPr/>
        </p:nvPicPr>
        <p:blipFill>
          <a:blip r:embed="rId4">
            <a:alphaModFix/>
          </a:blip>
          <a:stretch>
            <a:fillRect/>
          </a:stretch>
        </p:blipFill>
        <p:spPr>
          <a:xfrm>
            <a:off x="1346663" y="6793663"/>
            <a:ext cx="10311465" cy="1162050"/>
          </a:xfrm>
          <a:prstGeom prst="rect">
            <a:avLst/>
          </a:prstGeom>
          <a:noFill/>
          <a:ln w="19050" cap="flat" cmpd="sng">
            <a:solidFill>
              <a:schemeClr val="dk2"/>
            </a:solidFill>
            <a:prstDash val="solid"/>
            <a:round/>
            <a:headEnd type="none" w="sm" len="sm"/>
            <a:tailEnd type="none" w="sm" len="sm"/>
          </a:ln>
        </p:spPr>
      </p:pic>
      <p:sp>
        <p:nvSpPr>
          <p:cNvPr id="750" name="Google Shape;750;p107"/>
          <p:cNvSpPr txBox="1"/>
          <p:nvPr/>
        </p:nvSpPr>
        <p:spPr>
          <a:xfrm>
            <a:off x="803163" y="5824200"/>
            <a:ext cx="11246100" cy="1367400"/>
          </a:xfrm>
          <a:prstGeom prst="rect">
            <a:avLst/>
          </a:prstGeom>
          <a:noFill/>
          <a:ln>
            <a:noFill/>
          </a:ln>
        </p:spPr>
        <p:txBody>
          <a:bodyPr spcFirstLastPara="1" wrap="square" lIns="50800" tIns="50800" rIns="50800" bIns="50800" anchor="t" anchorCtr="0">
            <a:normAutofit/>
          </a:bodyPr>
          <a:lstStyle/>
          <a:p>
            <a:pPr marL="0" lvl="0" indent="0" algn="just" rtl="0">
              <a:lnSpc>
                <a:spcPct val="115000"/>
              </a:lnSpc>
              <a:spcBef>
                <a:spcPts val="0"/>
              </a:spcBef>
              <a:spcAft>
                <a:spcPts val="0"/>
              </a:spcAft>
              <a:buClr>
                <a:schemeClr val="dk1"/>
              </a:buClr>
              <a:buSzPts val="1100"/>
              <a:buFont typeface="Arial"/>
              <a:buNone/>
            </a:pPr>
            <a:r>
              <a:rPr lang="en-US" sz="3200">
                <a:solidFill>
                  <a:schemeClr val="dk1"/>
                </a:solidFill>
              </a:rPr>
              <a:t>IPv4とIPv6による使えるIPアドレス数</a:t>
            </a:r>
            <a:endParaRPr sz="3200">
              <a:solidFill>
                <a:schemeClr val="dk1"/>
              </a:solidFill>
            </a:endParaRPr>
          </a:p>
          <a:p>
            <a:pPr marL="0" lvl="0" indent="0" algn="just" rtl="0">
              <a:lnSpc>
                <a:spcPct val="115000"/>
              </a:lnSpc>
              <a:spcBef>
                <a:spcPts val="2500"/>
              </a:spcBef>
              <a:spcAft>
                <a:spcPts val="2500"/>
              </a:spcAft>
              <a:buClr>
                <a:schemeClr val="dk1"/>
              </a:buClr>
              <a:buSzPts val="1100"/>
              <a:buFont typeface="Arial"/>
              <a:buNone/>
            </a:pPr>
            <a:endParaRPr sz="3200">
              <a:solidFill>
                <a:schemeClr val="dk1"/>
              </a:solidFill>
            </a:endParaRPr>
          </a:p>
        </p:txBody>
      </p:sp>
      <p:sp>
        <p:nvSpPr>
          <p:cNvPr id="751" name="Google Shape;751;p107"/>
          <p:cNvSpPr txBox="1"/>
          <p:nvPr/>
        </p:nvSpPr>
        <p:spPr>
          <a:xfrm>
            <a:off x="955567" y="8221450"/>
            <a:ext cx="3846000" cy="1367400"/>
          </a:xfrm>
          <a:prstGeom prst="rect">
            <a:avLst/>
          </a:prstGeom>
          <a:noFill/>
          <a:ln>
            <a:noFill/>
          </a:ln>
        </p:spPr>
        <p:txBody>
          <a:bodyPr spcFirstLastPara="1" wrap="square" lIns="50800" tIns="50800" rIns="50800" bIns="50800" anchor="t" anchorCtr="0">
            <a:normAutofit fontScale="92500" lnSpcReduction="10000"/>
          </a:bodyPr>
          <a:lstStyle/>
          <a:p>
            <a:pPr marL="0" marR="0" lvl="0" indent="0" algn="just" rtl="0">
              <a:lnSpc>
                <a:spcPct val="95000"/>
              </a:lnSpc>
              <a:spcBef>
                <a:spcPts val="0"/>
              </a:spcBef>
              <a:spcAft>
                <a:spcPts val="0"/>
              </a:spcAft>
              <a:buClr>
                <a:schemeClr val="dk1"/>
              </a:buClr>
              <a:buSzPts val="1100"/>
              <a:buFont typeface="Arial"/>
              <a:buNone/>
            </a:pPr>
            <a:r>
              <a:rPr lang="en-US" sz="2600" b="1">
                <a:solidFill>
                  <a:schemeClr val="dk1"/>
                </a:solidFill>
              </a:rPr>
              <a:t>IPv4：4,29 x 10^9個　</a:t>
            </a:r>
            <a:endParaRPr sz="2600" b="1">
              <a:solidFill>
                <a:schemeClr val="dk1"/>
              </a:solidFill>
            </a:endParaRPr>
          </a:p>
          <a:p>
            <a:pPr marL="0" marR="0" lvl="0" indent="0" algn="just" rtl="0">
              <a:lnSpc>
                <a:spcPct val="95000"/>
              </a:lnSpc>
              <a:spcBef>
                <a:spcPts val="2500"/>
              </a:spcBef>
              <a:spcAft>
                <a:spcPts val="2500"/>
              </a:spcAft>
              <a:buClr>
                <a:schemeClr val="dk1"/>
              </a:buClr>
              <a:buSzPts val="1100"/>
              <a:buFont typeface="Arial"/>
              <a:buNone/>
            </a:pPr>
            <a:r>
              <a:rPr lang="en-US" sz="2600" b="1">
                <a:solidFill>
                  <a:schemeClr val="dk1"/>
                </a:solidFill>
              </a:rPr>
              <a:t>IPv6：3,4 x 10^38個</a:t>
            </a:r>
            <a:endParaRPr sz="2600" b="1">
              <a:solidFill>
                <a:schemeClr val="dk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108"/>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C63024"/>
              </a:buClr>
              <a:buSzPts val="6400"/>
              <a:buFont typeface="Arial"/>
              <a:buNone/>
            </a:pPr>
            <a:r>
              <a:rPr lang="en-US"/>
              <a:t>DNS</a:t>
            </a:r>
            <a:endParaRPr/>
          </a:p>
        </p:txBody>
      </p:sp>
      <p:sp>
        <p:nvSpPr>
          <p:cNvPr id="757" name="Google Shape;757;p108"/>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65</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sp>
        <p:nvSpPr>
          <p:cNvPr id="762" name="Google Shape;762;p10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DNS</a:t>
            </a:r>
            <a:endParaRPr b="0"/>
          </a:p>
        </p:txBody>
      </p:sp>
      <p:sp>
        <p:nvSpPr>
          <p:cNvPr id="763" name="Google Shape;763;p10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66</a:t>
            </a:fld>
            <a:endParaRPr/>
          </a:p>
        </p:txBody>
      </p:sp>
      <p:sp>
        <p:nvSpPr>
          <p:cNvPr id="764" name="Google Shape;764;p109"/>
          <p:cNvSpPr txBox="1"/>
          <p:nvPr/>
        </p:nvSpPr>
        <p:spPr>
          <a:xfrm>
            <a:off x="645500" y="2294038"/>
            <a:ext cx="117138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200"/>
              <a:t>前ページで説明したように、IPアドレスは「203.216.247.249」のような表記になりますが、それでもやはりすぐには覚えられません。</a:t>
            </a:r>
            <a:endParaRPr sz="3200"/>
          </a:p>
          <a:p>
            <a:pPr marL="0" lvl="0" indent="0" algn="l" rtl="0">
              <a:lnSpc>
                <a:spcPct val="115000"/>
              </a:lnSpc>
              <a:spcBef>
                <a:spcPts val="2500"/>
              </a:spcBef>
              <a:spcAft>
                <a:spcPts val="0"/>
              </a:spcAft>
              <a:buClr>
                <a:schemeClr val="dk1"/>
              </a:buClr>
              <a:buSzPts val="1100"/>
              <a:buFont typeface="Arial"/>
              <a:buNone/>
            </a:pPr>
            <a:r>
              <a:rPr lang="en-US" sz="3200"/>
              <a:t>そこでさらに分かりやすく文字や数字を使って「yahoo.co.jp」のような別名をつけることにしました。これがドメイン名</a:t>
            </a:r>
            <a:br>
              <a:rPr lang="en-US" sz="3200"/>
            </a:br>
            <a:r>
              <a:rPr lang="en-US" sz="3200"/>
              <a:t>（ホスト名）です。</a:t>
            </a:r>
            <a:endParaRPr sz="3200"/>
          </a:p>
          <a:p>
            <a:pPr marL="0" lvl="0" indent="0" algn="l" rtl="0">
              <a:lnSpc>
                <a:spcPct val="115000"/>
              </a:lnSpc>
              <a:spcBef>
                <a:spcPts val="2500"/>
              </a:spcBef>
              <a:spcAft>
                <a:spcPts val="2500"/>
              </a:spcAft>
              <a:buClr>
                <a:schemeClr val="dk1"/>
              </a:buClr>
              <a:buSzPts val="1100"/>
              <a:buFont typeface="Arial"/>
              <a:buNone/>
            </a:pPr>
            <a:r>
              <a:rPr lang="en-US" sz="3200"/>
              <a:t>IPアドレスとドメイン名は、対応していないと混乱してしまいます。IPアドレスとドメイン名の対応付けを管理する仕組みをDNSといいます。</a:t>
            </a:r>
            <a:endParaRPr sz="320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A0661E7-D72E-4580-9974-1E78937C060F}"/>
              </a:ext>
            </a:extLst>
          </p:cNvPr>
          <p:cNvSpPr>
            <a:spLocks noGrp="1"/>
          </p:cNvSpPr>
          <p:nvPr>
            <p:ph type="title"/>
          </p:nvPr>
        </p:nvSpPr>
        <p:spPr>
          <a:xfrm>
            <a:off x="1270000" y="111017"/>
            <a:ext cx="11099700" cy="8694316"/>
          </a:xfrm>
        </p:spPr>
        <p:txBody>
          <a:bodyPr/>
          <a:lstStyle/>
          <a:p>
            <a:r>
              <a:rPr lang="en-US" sz="2800" dirty="0" err="1"/>
              <a:t>Như</a:t>
            </a:r>
            <a:r>
              <a:rPr lang="en-US" sz="2800" dirty="0"/>
              <a:t> </a:t>
            </a:r>
            <a:r>
              <a:rPr lang="en-US" sz="2800" dirty="0" err="1"/>
              <a:t>đã</a:t>
            </a:r>
            <a:r>
              <a:rPr lang="en-US" sz="2800" dirty="0"/>
              <a:t> </a:t>
            </a:r>
            <a:r>
              <a:rPr lang="en-US" sz="2800" dirty="0" err="1"/>
              <a:t>giải</a:t>
            </a:r>
            <a:r>
              <a:rPr lang="en-US" sz="2800" dirty="0"/>
              <a:t> </a:t>
            </a:r>
            <a:r>
              <a:rPr lang="en-US" sz="2800" dirty="0" err="1"/>
              <a:t>thích</a:t>
            </a:r>
            <a:r>
              <a:rPr lang="en-US" sz="2800" dirty="0"/>
              <a:t> ở </a:t>
            </a:r>
            <a:r>
              <a:rPr lang="en-US" sz="2800" dirty="0" err="1"/>
              <a:t>trang</a:t>
            </a:r>
            <a:r>
              <a:rPr lang="en-US" sz="2800" dirty="0"/>
              <a:t> </a:t>
            </a:r>
            <a:r>
              <a:rPr lang="en-US" sz="2800" dirty="0" err="1"/>
              <a:t>trước</a:t>
            </a:r>
            <a:r>
              <a:rPr lang="en-US" sz="2800" dirty="0"/>
              <a:t>, </a:t>
            </a:r>
            <a:r>
              <a:rPr lang="en-US" sz="2800" dirty="0" err="1"/>
              <a:t>địa</a:t>
            </a:r>
            <a:r>
              <a:rPr lang="en-US" sz="2800" dirty="0"/>
              <a:t> </a:t>
            </a:r>
            <a:r>
              <a:rPr lang="en-US" sz="2800" dirty="0" err="1"/>
              <a:t>chỉ</a:t>
            </a:r>
            <a:r>
              <a:rPr lang="en-US" sz="2800" dirty="0"/>
              <a:t> IP </a:t>
            </a:r>
            <a:r>
              <a:rPr lang="en-US" sz="2800" dirty="0" err="1"/>
              <a:t>được</a:t>
            </a:r>
            <a:r>
              <a:rPr lang="en-US" sz="2800" dirty="0"/>
              <a:t> </a:t>
            </a:r>
            <a:r>
              <a:rPr lang="en-US" sz="2800" dirty="0" err="1"/>
              <a:t>biểu</a:t>
            </a:r>
            <a:r>
              <a:rPr lang="en-US" sz="2800" dirty="0"/>
              <a:t> </a:t>
            </a:r>
            <a:r>
              <a:rPr lang="en-US" sz="2800" dirty="0" err="1"/>
              <a:t>diễn</a:t>
            </a:r>
            <a:r>
              <a:rPr lang="en-US" sz="2800" dirty="0"/>
              <a:t> </a:t>
            </a:r>
            <a:r>
              <a:rPr lang="en-US" sz="2800" dirty="0" err="1"/>
              <a:t>như</a:t>
            </a:r>
            <a:r>
              <a:rPr lang="en-US" sz="2800" dirty="0"/>
              <a:t> </a:t>
            </a:r>
            <a:r>
              <a:rPr lang="en-US" sz="2800" dirty="0" err="1"/>
              <a:t>là</a:t>
            </a:r>
            <a:r>
              <a:rPr lang="en-US" sz="2800" dirty="0"/>
              <a:t> </a:t>
            </a:r>
            <a:r>
              <a:rPr lang="vi-VN" sz="2400" dirty="0"/>
              <a:t>203.216.247.249</a:t>
            </a:r>
            <a:r>
              <a:rPr lang="en-US" sz="2400" dirty="0"/>
              <a:t> </a:t>
            </a:r>
            <a:r>
              <a:rPr lang="en-US" sz="2400" dirty="0" err="1"/>
              <a:t>nhưng</a:t>
            </a:r>
            <a:r>
              <a:rPr lang="en-US" sz="2400" dirty="0"/>
              <a:t> </a:t>
            </a:r>
            <a:r>
              <a:rPr lang="en-US" sz="2400" dirty="0" err="1"/>
              <a:t>cho</a:t>
            </a:r>
            <a:r>
              <a:rPr lang="en-US" sz="2400" dirty="0"/>
              <a:t> </a:t>
            </a:r>
            <a:r>
              <a:rPr lang="en-US" sz="2400" dirty="0" err="1"/>
              <a:t>dù</a:t>
            </a:r>
            <a:r>
              <a:rPr lang="en-US" sz="2400" dirty="0"/>
              <a:t> </a:t>
            </a:r>
            <a:r>
              <a:rPr lang="en-US" sz="2400" dirty="0" err="1"/>
              <a:t>như</a:t>
            </a:r>
            <a:r>
              <a:rPr lang="en-US" sz="2400" dirty="0"/>
              <a:t> </a:t>
            </a:r>
            <a:r>
              <a:rPr lang="en-US" sz="2400" dirty="0" err="1"/>
              <a:t>vẫn</a:t>
            </a:r>
            <a:r>
              <a:rPr lang="en-US" sz="2400" dirty="0"/>
              <a:t> </a:t>
            </a:r>
            <a:r>
              <a:rPr lang="en-US" sz="2400" dirty="0" err="1"/>
              <a:t>vẫn</a:t>
            </a:r>
            <a:r>
              <a:rPr lang="en-US" sz="2400" dirty="0"/>
              <a:t> ko </a:t>
            </a:r>
            <a:r>
              <a:rPr lang="en-US" sz="2400" dirty="0" err="1"/>
              <a:t>thể</a:t>
            </a:r>
            <a:r>
              <a:rPr lang="en-US" sz="2400" dirty="0"/>
              <a:t> </a:t>
            </a:r>
            <a:r>
              <a:rPr lang="en-US" sz="2400" dirty="0" err="1"/>
              <a:t>nhớ</a:t>
            </a:r>
            <a:r>
              <a:rPr lang="en-US" sz="2400" dirty="0"/>
              <a:t> </a:t>
            </a:r>
            <a:r>
              <a:rPr lang="en-US" sz="2400" dirty="0" err="1"/>
              <a:t>ngay</a:t>
            </a:r>
            <a:r>
              <a:rPr lang="en-US" sz="2400" dirty="0"/>
              <a:t> </a:t>
            </a:r>
            <a:r>
              <a:rPr lang="en-US" sz="2400" dirty="0" err="1"/>
              <a:t>được</a:t>
            </a:r>
            <a:r>
              <a:rPr lang="en-US" sz="2400" dirty="0"/>
              <a:t>.</a:t>
            </a:r>
            <a:br>
              <a:rPr lang="en-US" sz="2400" dirty="0"/>
            </a:br>
            <a:br>
              <a:rPr lang="en-US" sz="2400" dirty="0"/>
            </a:br>
            <a:r>
              <a:rPr lang="en-US" sz="2400" dirty="0" err="1"/>
              <a:t>Vì</a:t>
            </a:r>
            <a:r>
              <a:rPr lang="en-US" sz="2400" dirty="0"/>
              <a:t> </a:t>
            </a:r>
            <a:r>
              <a:rPr lang="en-US" sz="2400" dirty="0" err="1"/>
              <a:t>vậv</a:t>
            </a:r>
            <a:r>
              <a:rPr lang="en-US" sz="2400" dirty="0"/>
              <a:t> </a:t>
            </a:r>
            <a:r>
              <a:rPr lang="en-US" sz="2400" dirty="0" err="1"/>
              <a:t>nên</a:t>
            </a:r>
            <a:r>
              <a:rPr lang="en-US" sz="2400" dirty="0"/>
              <a:t> </a:t>
            </a:r>
            <a:r>
              <a:rPr lang="en-US" sz="2400" dirty="0" err="1"/>
              <a:t>để</a:t>
            </a:r>
            <a:r>
              <a:rPr lang="en-US" sz="2400" dirty="0"/>
              <a:t> </a:t>
            </a:r>
            <a:r>
              <a:rPr lang="en-US" sz="2400" dirty="0" err="1"/>
              <a:t>dễ</a:t>
            </a:r>
            <a:r>
              <a:rPr lang="en-US" sz="2400" dirty="0"/>
              <a:t> </a:t>
            </a:r>
            <a:r>
              <a:rPr lang="en-US" sz="2400" dirty="0" err="1"/>
              <a:t>nhớ</a:t>
            </a:r>
            <a:r>
              <a:rPr lang="en-US" sz="2400" dirty="0"/>
              <a:t> </a:t>
            </a:r>
            <a:r>
              <a:rPr lang="en-US" sz="2400" dirty="0" err="1"/>
              <a:t>hơn</a:t>
            </a:r>
            <a:r>
              <a:rPr lang="en-US" sz="2400" dirty="0"/>
              <a:t> </a:t>
            </a:r>
            <a:r>
              <a:rPr lang="en-US" sz="2400" dirty="0" err="1"/>
              <a:t>nữa</a:t>
            </a:r>
            <a:r>
              <a:rPr lang="en-US" sz="2400" dirty="0"/>
              <a:t> </a:t>
            </a:r>
            <a:r>
              <a:rPr lang="en-US" sz="2400" dirty="0" err="1"/>
              <a:t>người</a:t>
            </a:r>
            <a:r>
              <a:rPr lang="en-US" sz="2400" dirty="0"/>
              <a:t> ta </a:t>
            </a:r>
            <a:r>
              <a:rPr lang="en-US" sz="2400" dirty="0" err="1"/>
              <a:t>gán</a:t>
            </a:r>
            <a:r>
              <a:rPr lang="en-US" sz="2400" dirty="0"/>
              <a:t> 1 </a:t>
            </a:r>
            <a:r>
              <a:rPr lang="en-US" sz="2400" dirty="0" err="1"/>
              <a:t>tên</a:t>
            </a:r>
            <a:r>
              <a:rPr lang="en-US" sz="2400" dirty="0"/>
              <a:t> </a:t>
            </a:r>
            <a:r>
              <a:rPr lang="en-US" sz="2400" dirty="0" err="1"/>
              <a:t>khác</a:t>
            </a:r>
            <a:r>
              <a:rPr lang="en-US" sz="2400" dirty="0"/>
              <a:t> </a:t>
            </a:r>
            <a:r>
              <a:rPr lang="en-US" sz="2400" dirty="0" err="1"/>
              <a:t>sử</a:t>
            </a:r>
            <a:r>
              <a:rPr lang="en-US" sz="2400" dirty="0"/>
              <a:t> </a:t>
            </a:r>
            <a:r>
              <a:rPr lang="en-US" sz="2400" dirty="0" err="1"/>
              <a:t>dụng</a:t>
            </a:r>
            <a:r>
              <a:rPr lang="en-US" sz="2400" dirty="0"/>
              <a:t> </a:t>
            </a:r>
            <a:r>
              <a:rPr lang="en-US" sz="2400" dirty="0" err="1"/>
              <a:t>kí</a:t>
            </a:r>
            <a:r>
              <a:rPr lang="en-US" sz="2400" dirty="0"/>
              <a:t> </a:t>
            </a:r>
            <a:r>
              <a:rPr lang="en-US" sz="2400" dirty="0" err="1"/>
              <a:t>tự</a:t>
            </a:r>
            <a:r>
              <a:rPr lang="en-US" sz="2400" dirty="0"/>
              <a:t> </a:t>
            </a:r>
            <a:r>
              <a:rPr lang="en-US" sz="2400" dirty="0" err="1"/>
              <a:t>và</a:t>
            </a:r>
            <a:r>
              <a:rPr lang="en-US" sz="2400" dirty="0"/>
              <a:t> </a:t>
            </a:r>
            <a:r>
              <a:rPr lang="en-US" sz="2400" dirty="0" err="1"/>
              <a:t>chữ</a:t>
            </a:r>
            <a:r>
              <a:rPr lang="en-US" sz="2400" dirty="0"/>
              <a:t> </a:t>
            </a:r>
            <a:r>
              <a:rPr lang="en-US" sz="2400" dirty="0" err="1"/>
              <a:t>số</a:t>
            </a:r>
            <a:r>
              <a:rPr lang="en-US" sz="2400" dirty="0"/>
              <a:t> </a:t>
            </a:r>
            <a:r>
              <a:rPr lang="en-US" sz="2400" dirty="0" err="1"/>
              <a:t>như</a:t>
            </a:r>
            <a:r>
              <a:rPr lang="en-US" sz="2400" dirty="0"/>
              <a:t> </a:t>
            </a:r>
            <a:r>
              <a:rPr lang="en-US" sz="2400" dirty="0" err="1"/>
              <a:t>là</a:t>
            </a:r>
            <a:r>
              <a:rPr lang="en-US" sz="2400" dirty="0"/>
              <a:t> yahoo.co.jp. </a:t>
            </a:r>
            <a:r>
              <a:rPr lang="en-US" sz="2400" dirty="0" err="1"/>
              <a:t>Đây</a:t>
            </a:r>
            <a:r>
              <a:rPr lang="en-US" sz="2400" dirty="0"/>
              <a:t> </a:t>
            </a:r>
            <a:r>
              <a:rPr lang="en-US" sz="2400" dirty="0" err="1"/>
              <a:t>chính</a:t>
            </a:r>
            <a:r>
              <a:rPr lang="en-US" sz="2400" dirty="0"/>
              <a:t> </a:t>
            </a:r>
            <a:r>
              <a:rPr lang="en-US" sz="2400" dirty="0" err="1"/>
              <a:t>là</a:t>
            </a:r>
            <a:r>
              <a:rPr lang="en-US" sz="2400" dirty="0"/>
              <a:t> </a:t>
            </a:r>
            <a:r>
              <a:rPr lang="en-US" sz="2400" dirty="0" err="1"/>
              <a:t>tên</a:t>
            </a:r>
            <a:r>
              <a:rPr lang="en-US" sz="2400" dirty="0"/>
              <a:t> </a:t>
            </a:r>
            <a:r>
              <a:rPr lang="en-US" sz="2400" dirty="0" err="1"/>
              <a:t>miền</a:t>
            </a:r>
            <a:r>
              <a:rPr lang="en-US" sz="2400" dirty="0"/>
              <a:t> ( host name).</a:t>
            </a:r>
            <a:br>
              <a:rPr lang="en-US" sz="2400" dirty="0"/>
            </a:br>
            <a:br>
              <a:rPr lang="en-US" sz="2400" dirty="0"/>
            </a:br>
            <a:r>
              <a:rPr lang="en-US" sz="2400" dirty="0" err="1"/>
              <a:t>Địa</a:t>
            </a:r>
            <a:r>
              <a:rPr lang="en-US" sz="2400" dirty="0"/>
              <a:t> </a:t>
            </a:r>
            <a:r>
              <a:rPr lang="en-US" sz="2400" dirty="0" err="1"/>
              <a:t>chỉ</a:t>
            </a:r>
            <a:r>
              <a:rPr lang="en-US" sz="2400" dirty="0"/>
              <a:t> IP </a:t>
            </a:r>
            <a:r>
              <a:rPr lang="en-US" sz="2400" dirty="0" err="1"/>
              <a:t>vvafteen</a:t>
            </a:r>
            <a:r>
              <a:rPr lang="en-US" sz="2400" dirty="0"/>
              <a:t> </a:t>
            </a:r>
            <a:r>
              <a:rPr lang="en-US" sz="2400" dirty="0" err="1"/>
              <a:t>miền</a:t>
            </a:r>
            <a:r>
              <a:rPr lang="en-US" sz="2400" dirty="0"/>
              <a:t>, </a:t>
            </a:r>
            <a:r>
              <a:rPr lang="en-US" sz="2400" dirty="0" err="1"/>
              <a:t>nếu</a:t>
            </a:r>
            <a:r>
              <a:rPr lang="en-US" sz="2400" dirty="0"/>
              <a:t> ko </a:t>
            </a:r>
            <a:r>
              <a:rPr lang="en-US" sz="2400" dirty="0" err="1"/>
              <a:t>tương</a:t>
            </a:r>
            <a:r>
              <a:rPr lang="en-US" sz="2400" dirty="0"/>
              <a:t> </a:t>
            </a:r>
            <a:r>
              <a:rPr lang="en-US" sz="2400" dirty="0" err="1"/>
              <a:t>ứng</a:t>
            </a:r>
            <a:r>
              <a:rPr lang="en-US" sz="2400" dirty="0"/>
              <a:t> </a:t>
            </a:r>
            <a:r>
              <a:rPr lang="en-US" sz="2400" dirty="0" err="1"/>
              <a:t>sẽ</a:t>
            </a:r>
            <a:r>
              <a:rPr lang="en-US" sz="2400" dirty="0"/>
              <a:t> </a:t>
            </a:r>
            <a:r>
              <a:rPr lang="en-US" sz="2400" dirty="0" err="1"/>
              <a:t>gây</a:t>
            </a:r>
            <a:r>
              <a:rPr lang="en-US" sz="2400" dirty="0"/>
              <a:t> ra </a:t>
            </a:r>
            <a:r>
              <a:rPr lang="en-US" sz="2400" dirty="0" err="1"/>
              <a:t>nhầm</a:t>
            </a:r>
            <a:r>
              <a:rPr lang="en-US" sz="2400" dirty="0"/>
              <a:t> </a:t>
            </a:r>
            <a:r>
              <a:rPr lang="en-US" sz="2400" dirty="0" err="1"/>
              <a:t>lẫn</a:t>
            </a:r>
            <a:r>
              <a:rPr lang="en-US" sz="2400" dirty="0"/>
              <a:t>, </a:t>
            </a:r>
            <a:r>
              <a:rPr lang="en-US" sz="2400" dirty="0" err="1"/>
              <a:t>Gọi</a:t>
            </a:r>
            <a:r>
              <a:rPr lang="en-US" sz="2400" dirty="0"/>
              <a:t> </a:t>
            </a:r>
            <a:r>
              <a:rPr lang="en-US" sz="2400" dirty="0" err="1"/>
              <a:t>cơ</a:t>
            </a:r>
            <a:r>
              <a:rPr lang="en-US" sz="2400" dirty="0"/>
              <a:t> </a:t>
            </a:r>
            <a:r>
              <a:rPr lang="en-US" sz="2400" dirty="0" err="1"/>
              <a:t>chế</a:t>
            </a:r>
            <a:r>
              <a:rPr lang="en-US" sz="2400" dirty="0"/>
              <a:t> </a:t>
            </a:r>
            <a:r>
              <a:rPr lang="en-US" sz="2400" dirty="0" err="1"/>
              <a:t>quản</a:t>
            </a:r>
            <a:r>
              <a:rPr lang="en-US" sz="2400" dirty="0"/>
              <a:t> </a:t>
            </a:r>
            <a:r>
              <a:rPr lang="en-US" sz="2400" dirty="0" err="1"/>
              <a:t>lí</a:t>
            </a:r>
            <a:r>
              <a:rPr lang="en-US" sz="2400" dirty="0"/>
              <a:t> </a:t>
            </a:r>
            <a:r>
              <a:rPr lang="en-US" sz="2400" dirty="0" err="1"/>
              <a:t>sự</a:t>
            </a:r>
            <a:r>
              <a:rPr lang="en-US" sz="2400" dirty="0"/>
              <a:t> </a:t>
            </a:r>
            <a:r>
              <a:rPr lang="en-US" sz="2400" dirty="0" err="1"/>
              <a:t>tương</a:t>
            </a:r>
            <a:r>
              <a:rPr lang="en-US" sz="2400" dirty="0"/>
              <a:t> </a:t>
            </a:r>
            <a:r>
              <a:rPr lang="en-US" sz="2400" dirty="0" err="1"/>
              <a:t>ứng</a:t>
            </a:r>
            <a:r>
              <a:rPr lang="en-US" sz="2400" dirty="0"/>
              <a:t> </a:t>
            </a:r>
            <a:r>
              <a:rPr lang="en-US" sz="2400" dirty="0" err="1"/>
              <a:t>giữa</a:t>
            </a:r>
            <a:r>
              <a:rPr lang="en-US" sz="2400" dirty="0"/>
              <a:t> </a:t>
            </a:r>
            <a:r>
              <a:rPr lang="en-US" sz="2400" dirty="0" err="1"/>
              <a:t>địa</a:t>
            </a:r>
            <a:r>
              <a:rPr lang="en-US" sz="2400" dirty="0"/>
              <a:t> </a:t>
            </a:r>
            <a:r>
              <a:rPr lang="en-US" sz="2400" dirty="0" err="1"/>
              <a:t>chỉ</a:t>
            </a:r>
            <a:r>
              <a:rPr lang="en-US" sz="2400" dirty="0"/>
              <a:t> IP </a:t>
            </a:r>
            <a:r>
              <a:rPr lang="en-US" sz="2400" dirty="0" err="1"/>
              <a:t>và</a:t>
            </a:r>
            <a:r>
              <a:rPr lang="en-US" sz="2400" dirty="0"/>
              <a:t> </a:t>
            </a:r>
            <a:r>
              <a:rPr lang="en-US" sz="2400" dirty="0" err="1"/>
              <a:t>tên</a:t>
            </a:r>
            <a:r>
              <a:rPr lang="en-US" sz="2400" dirty="0"/>
              <a:t> </a:t>
            </a:r>
            <a:r>
              <a:rPr lang="en-US" sz="2400" dirty="0" err="1"/>
              <a:t>miền</a:t>
            </a:r>
            <a:r>
              <a:rPr lang="en-US" sz="2400" dirty="0"/>
              <a:t> </a:t>
            </a:r>
            <a:r>
              <a:rPr lang="en-US" sz="2400" dirty="0" err="1"/>
              <a:t>là</a:t>
            </a:r>
            <a:r>
              <a:rPr lang="en-US" sz="2400" dirty="0"/>
              <a:t> DNS.</a:t>
            </a:r>
            <a:endParaRPr lang="vi-VN" sz="2400" dirty="0"/>
          </a:p>
        </p:txBody>
      </p:sp>
    </p:spTree>
    <p:extLst>
      <p:ext uri="{BB962C8B-B14F-4D97-AF65-F5344CB8AC3E}">
        <p14:creationId xmlns:p14="http://schemas.microsoft.com/office/powerpoint/2010/main" val="21109703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11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770" name="Google Shape;770;p11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68</a:t>
            </a:fld>
            <a:endParaRPr/>
          </a:p>
        </p:txBody>
      </p:sp>
      <p:sp>
        <p:nvSpPr>
          <p:cNvPr id="771" name="Google Shape;771;p110"/>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772" name="Google Shape;772;p110"/>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11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69</a:t>
            </a:fld>
            <a:endParaRPr/>
          </a:p>
        </p:txBody>
      </p:sp>
      <p:sp>
        <p:nvSpPr>
          <p:cNvPr id="778" name="Google Shape;778;p11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779" name="Google Shape;779;p111"/>
          <p:cNvGraphicFramePr/>
          <p:nvPr/>
        </p:nvGraphicFramePr>
        <p:xfrm>
          <a:off x="660650" y="2206050"/>
          <a:ext cx="11391675" cy="6786203"/>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表記</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それでも</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やはり</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さらに</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別名</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ドメイン名</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ホスト名</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混乱する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9</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対応付け</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5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TCP/IP</a:t>
            </a:r>
            <a:endParaRPr b="0"/>
          </a:p>
        </p:txBody>
      </p:sp>
      <p:sp>
        <p:nvSpPr>
          <p:cNvPr id="312" name="Google Shape;312;p5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a:t>
            </a:fld>
            <a:endParaRPr/>
          </a:p>
        </p:txBody>
      </p:sp>
      <p:sp>
        <p:nvSpPr>
          <p:cNvPr id="313" name="Google Shape;313;p53"/>
          <p:cNvSpPr txBox="1"/>
          <p:nvPr/>
        </p:nvSpPr>
        <p:spPr>
          <a:xfrm>
            <a:off x="657050" y="2151425"/>
            <a:ext cx="115383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endParaRPr sz="3200"/>
          </a:p>
          <a:p>
            <a:pPr marL="0" lvl="0" indent="0" algn="l" rtl="0">
              <a:lnSpc>
                <a:spcPct val="115000"/>
              </a:lnSpc>
              <a:spcBef>
                <a:spcPts val="0"/>
              </a:spcBef>
              <a:spcAft>
                <a:spcPts val="0"/>
              </a:spcAft>
              <a:buClr>
                <a:schemeClr val="dk1"/>
              </a:buClr>
              <a:buSzPts val="1100"/>
              <a:buFont typeface="Arial"/>
              <a:buNone/>
            </a:pPr>
            <a:r>
              <a:rPr lang="en-US" sz="3200"/>
              <a:t>TCP/IPは、複数のプロトコルの</a:t>
            </a:r>
            <a:r>
              <a:rPr lang="en-US" sz="3200" b="1" u="sng">
                <a:solidFill>
                  <a:schemeClr val="accent5"/>
                </a:solidFill>
              </a:rPr>
              <a:t>　　　　　</a:t>
            </a:r>
            <a:r>
              <a:rPr lang="en-US" sz="3200"/>
              <a:t>です。</a:t>
            </a:r>
            <a:endParaRPr sz="3200"/>
          </a:p>
          <a:p>
            <a:pPr marL="0" lvl="0" indent="0" algn="l" rtl="0">
              <a:lnSpc>
                <a:spcPct val="115000"/>
              </a:lnSpc>
              <a:spcBef>
                <a:spcPts val="0"/>
              </a:spcBef>
              <a:spcAft>
                <a:spcPts val="0"/>
              </a:spcAft>
              <a:buClr>
                <a:schemeClr val="dk1"/>
              </a:buClr>
              <a:buSzPts val="1100"/>
              <a:buFont typeface="Arial"/>
              <a:buNone/>
            </a:pPr>
            <a:endParaRPr sz="3200"/>
          </a:p>
          <a:p>
            <a:pPr marL="0" lvl="0" indent="0" algn="l" rtl="0">
              <a:lnSpc>
                <a:spcPct val="115000"/>
              </a:lnSpc>
              <a:spcBef>
                <a:spcPts val="0"/>
              </a:spcBef>
              <a:spcAft>
                <a:spcPts val="0"/>
              </a:spcAft>
              <a:buClr>
                <a:schemeClr val="dk1"/>
              </a:buClr>
              <a:buSzPts val="1100"/>
              <a:buFont typeface="Arial"/>
              <a:buNone/>
            </a:pPr>
            <a:r>
              <a:rPr lang="en-US" sz="3200"/>
              <a:t>重要なプロトコルであるトランスポート層の</a:t>
            </a:r>
            <a:r>
              <a:rPr lang="en-US" sz="3200" b="1" u="sng">
                <a:solidFill>
                  <a:schemeClr val="accent5"/>
                </a:solidFill>
              </a:rPr>
              <a:t>　　　　　　</a:t>
            </a:r>
            <a:r>
              <a:rPr lang="en-US" sz="3200"/>
              <a:t>と</a:t>
            </a:r>
            <a:endParaRPr sz="3200"/>
          </a:p>
          <a:p>
            <a:pPr marL="0" lvl="0" indent="0" algn="l" rtl="0">
              <a:lnSpc>
                <a:spcPct val="115000"/>
              </a:lnSpc>
              <a:spcBef>
                <a:spcPts val="0"/>
              </a:spcBef>
              <a:spcAft>
                <a:spcPts val="0"/>
              </a:spcAft>
              <a:buClr>
                <a:schemeClr val="dk1"/>
              </a:buClr>
              <a:buSzPts val="1100"/>
              <a:buFont typeface="Arial"/>
              <a:buNone/>
            </a:pPr>
            <a:r>
              <a:rPr lang="en-US" sz="3200"/>
              <a:t>インターネット層の</a:t>
            </a:r>
            <a:r>
              <a:rPr lang="en-US" sz="3200" u="sng">
                <a:solidFill>
                  <a:schemeClr val="accent5"/>
                </a:solidFill>
              </a:rPr>
              <a:t>　</a:t>
            </a:r>
            <a:r>
              <a:rPr lang="en-US" sz="3200" b="1" u="sng">
                <a:solidFill>
                  <a:schemeClr val="accent5"/>
                </a:solidFill>
              </a:rPr>
              <a:t>　　</a:t>
            </a:r>
            <a:r>
              <a:rPr lang="en-US" sz="3200"/>
              <a:t>を中心にして構成されているので、TCP/IPと呼ばれています。</a:t>
            </a:r>
            <a:endParaRPr sz="3200"/>
          </a:p>
          <a:p>
            <a:pPr marL="0" lvl="0" indent="0" algn="l" rtl="0">
              <a:lnSpc>
                <a:spcPct val="115000"/>
              </a:lnSpc>
              <a:spcBef>
                <a:spcPts val="0"/>
              </a:spcBef>
              <a:spcAft>
                <a:spcPts val="0"/>
              </a:spcAft>
              <a:buClr>
                <a:schemeClr val="dk1"/>
              </a:buClr>
              <a:buSzPts val="1100"/>
              <a:buFont typeface="Arial"/>
              <a:buNone/>
            </a:pPr>
            <a:endParaRPr sz="320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Google Shape;784;p11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70</a:t>
            </a:fld>
            <a:endParaRPr/>
          </a:p>
        </p:txBody>
      </p:sp>
      <p:sp>
        <p:nvSpPr>
          <p:cNvPr id="785" name="Google Shape;785;p11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786" name="Google Shape;786;p112"/>
          <p:cNvGraphicFramePr/>
          <p:nvPr/>
        </p:nvGraphicFramePr>
        <p:xfrm>
          <a:off x="660650" y="2206050"/>
          <a:ext cx="11391675" cy="6786203"/>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Clr>
                          <a:schemeClr val="dk1"/>
                        </a:buClr>
                        <a:buSzPts val="1100"/>
                        <a:buFont typeface="Arial"/>
                        <a:buNone/>
                      </a:pPr>
                      <a:r>
                        <a:rPr lang="en-US" sz="3000" b="1">
                          <a:solidFill>
                            <a:schemeClr val="dk1"/>
                          </a:solidFill>
                        </a:rPr>
                        <a:t>意味（ベトナム語）</a:t>
                      </a:r>
                      <a:endParaRPr sz="3000" b="1"/>
                    </a:p>
                  </a:txBody>
                  <a:tcPr marL="91425" marR="91425" marT="91425" marB="91425">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表記</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それでも</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やはり</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さらに</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別名</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ドメイン名</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ホスト名</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混乱する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73025">
                <a:tc>
                  <a:txBody>
                    <a:bodyPr/>
                    <a:lstStyle/>
                    <a:p>
                      <a:pPr marL="0" lvl="0" indent="0" algn="ctr" rtl="0">
                        <a:spcBef>
                          <a:spcPts val="0"/>
                        </a:spcBef>
                        <a:spcAft>
                          <a:spcPts val="0"/>
                        </a:spcAft>
                        <a:buNone/>
                      </a:pPr>
                      <a:r>
                        <a:rPr lang="en-US" sz="3000">
                          <a:solidFill>
                            <a:schemeClr val="dk1"/>
                          </a:solidFill>
                        </a:rPr>
                        <a:t>9</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対応付け</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11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71</a:t>
            </a:fld>
            <a:endParaRPr/>
          </a:p>
        </p:txBody>
      </p:sp>
      <p:sp>
        <p:nvSpPr>
          <p:cNvPr id="792" name="Google Shape;792;p11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793" name="Google Shape;793;p113"/>
          <p:cNvGraphicFramePr/>
          <p:nvPr/>
        </p:nvGraphicFramePr>
        <p:xfrm>
          <a:off x="660650" y="2206050"/>
          <a:ext cx="11391675" cy="7359989"/>
        </p:xfrm>
        <a:graphic>
          <a:graphicData uri="http://schemas.openxmlformats.org/drawingml/2006/table">
            <a:tbl>
              <a:tblPr>
                <a:noFill/>
                <a:tableStyleId>{7D4B74DB-A764-4EB8-BD53-098A5F1C352A}</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73025">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73025">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Ký hiệu, mã</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73025">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Dù vậy, nhưng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73025">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Quả thực là, Quả nhiên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73025">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Hơn nữa</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73025">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Tên khác, biệt danh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73025">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Tên miền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73025">
                <a:tc>
                  <a:txBody>
                    <a:bodyPr/>
                    <a:lstStyle/>
                    <a:p>
                      <a:pPr marL="0" lvl="0" indent="0" algn="ctr" rtl="0">
                        <a:spcBef>
                          <a:spcPts val="0"/>
                        </a:spcBef>
                        <a:spcAft>
                          <a:spcPts val="0"/>
                        </a:spcAft>
                        <a:buNone/>
                      </a:pPr>
                      <a:r>
                        <a:rPr lang="en-US" sz="3000"/>
                        <a:t>７</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Host name</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73025">
                <a:tc>
                  <a:txBody>
                    <a:bodyPr/>
                    <a:lstStyle/>
                    <a:p>
                      <a:pPr marL="0" lvl="0" indent="0" algn="ctr" rtl="0">
                        <a:spcBef>
                          <a:spcPts val="0"/>
                        </a:spcBef>
                        <a:spcAft>
                          <a:spcPts val="0"/>
                        </a:spcAft>
                        <a:buClr>
                          <a:schemeClr val="dk1"/>
                        </a:buClr>
                        <a:buSzPts val="1100"/>
                        <a:buFont typeface="Arial"/>
                        <a:buNone/>
                      </a:pPr>
                      <a:r>
                        <a:rPr lang="en-US" sz="3000">
                          <a:solidFill>
                            <a:schemeClr val="dk1"/>
                          </a:solidFill>
                        </a:rPr>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Hỗn loạn, nhầm lẫn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1062825">
                <a:tc>
                  <a:txBody>
                    <a:bodyPr/>
                    <a:lstStyle/>
                    <a:p>
                      <a:pPr marL="0" lvl="0" indent="0" algn="ctr" rtl="0">
                        <a:spcBef>
                          <a:spcPts val="0"/>
                        </a:spcBef>
                        <a:spcAft>
                          <a:spcPts val="0"/>
                        </a:spcAft>
                        <a:buNone/>
                      </a:pPr>
                      <a:r>
                        <a:rPr lang="en-US" sz="3000">
                          <a:solidFill>
                            <a:schemeClr val="dk1"/>
                          </a:solidFill>
                        </a:rPr>
                        <a:t>9</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2500"/>
                        </a:spcAft>
                        <a:buClr>
                          <a:schemeClr val="dk1"/>
                        </a:buClr>
                        <a:buSzPts val="1100"/>
                        <a:buFont typeface="Arial"/>
                        <a:buNone/>
                      </a:pPr>
                      <a:r>
                        <a:rPr lang="en-US" sz="3200">
                          <a:solidFill>
                            <a:schemeClr val="dk1"/>
                          </a:solidFill>
                        </a:rPr>
                        <a:t>Sự tương ứng, </a:t>
                      </a:r>
                      <a:br>
                        <a:rPr lang="en-US" sz="3200">
                          <a:solidFill>
                            <a:schemeClr val="dk1"/>
                          </a:solidFill>
                        </a:rPr>
                      </a:br>
                      <a:r>
                        <a:rPr lang="en-US" sz="3200">
                          <a:solidFill>
                            <a:schemeClr val="dk1"/>
                          </a:solidFill>
                        </a:rPr>
                        <a:t>tương đương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11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799" name="Google Shape;799;p11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72</a:t>
            </a:fld>
            <a:endParaRPr/>
          </a:p>
        </p:txBody>
      </p:sp>
      <p:sp>
        <p:nvSpPr>
          <p:cNvPr id="800" name="Google Shape;800;p114"/>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rgbClr val="000000"/>
                </a:solidFill>
                <a:latin typeface="Arial"/>
                <a:ea typeface="Arial"/>
                <a:cs typeface="Arial"/>
                <a:sym typeface="Arial"/>
              </a:rPr>
              <a:t>文章を作ってみましょう</a:t>
            </a:r>
            <a:endParaRPr/>
          </a:p>
        </p:txBody>
      </p:sp>
      <p:pic>
        <p:nvPicPr>
          <p:cNvPr id="801" name="Google Shape;801;p114"/>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115"/>
          <p:cNvSpPr txBox="1"/>
          <p:nvPr/>
        </p:nvSpPr>
        <p:spPr>
          <a:xfrm>
            <a:off x="833900" y="2610575"/>
            <a:ext cx="11535900" cy="3080700"/>
          </a:xfrm>
          <a:prstGeom prst="rect">
            <a:avLst/>
          </a:prstGeom>
          <a:noFill/>
          <a:ln>
            <a:noFill/>
          </a:ln>
        </p:spPr>
        <p:txBody>
          <a:bodyPr spcFirstLastPara="1" wrap="square" lIns="50800" tIns="50800" rIns="50800" bIns="50800" anchor="ctr" anchorCtr="0">
            <a:noAutofit/>
          </a:bodyPr>
          <a:lstStyle/>
          <a:p>
            <a:pPr marL="508000" marR="0" lvl="0" indent="-565150" algn="l" rtl="0">
              <a:lnSpc>
                <a:spcPct val="150000"/>
              </a:lnSpc>
              <a:spcBef>
                <a:spcPts val="0"/>
              </a:spcBef>
              <a:spcAft>
                <a:spcPts val="0"/>
              </a:spcAft>
              <a:buClr>
                <a:srgbClr val="000000"/>
              </a:buClr>
              <a:buSzPts val="4300"/>
              <a:buFont typeface="Arial"/>
              <a:buAutoNum type="arabicPeriod"/>
            </a:pPr>
            <a:r>
              <a:rPr lang="en-US" sz="4300"/>
              <a:t>新しい言葉</a:t>
            </a:r>
            <a:r>
              <a:rPr lang="en-US" sz="4300" b="0" i="0" u="none" strike="noStrike" cap="none">
                <a:solidFill>
                  <a:srgbClr val="000000"/>
                </a:solidFill>
                <a:latin typeface="Arial"/>
                <a:ea typeface="Arial"/>
                <a:cs typeface="Arial"/>
                <a:sym typeface="Arial"/>
              </a:rPr>
              <a:t>から好きな言葉を選びます。</a:t>
            </a:r>
            <a:endParaRPr sz="4300"/>
          </a:p>
          <a:p>
            <a:pPr marL="508000" marR="0" lvl="0" indent="-565150" algn="l" rtl="0">
              <a:lnSpc>
                <a:spcPct val="150000"/>
              </a:lnSpc>
              <a:spcBef>
                <a:spcPts val="0"/>
              </a:spcBef>
              <a:spcAft>
                <a:spcPts val="0"/>
              </a:spcAft>
              <a:buClr>
                <a:schemeClr val="accent5"/>
              </a:buClr>
              <a:buSzPts val="4300"/>
              <a:buFont typeface="Arial"/>
              <a:buAutoNum type="arabicPeriod"/>
            </a:pPr>
            <a:r>
              <a:rPr lang="en-US" sz="4300" b="0" i="0" u="none" strike="noStrike" cap="none">
                <a:solidFill>
                  <a:schemeClr val="accent5"/>
                </a:solidFill>
                <a:latin typeface="Arial"/>
                <a:ea typeface="Arial"/>
                <a:cs typeface="Arial"/>
                <a:sym typeface="Arial"/>
              </a:rPr>
              <a:t>二文以上の</a:t>
            </a:r>
            <a:r>
              <a:rPr lang="en-US" sz="4300" b="0" i="0" u="none" strike="noStrike" cap="none">
                <a:solidFill>
                  <a:srgbClr val="000000"/>
                </a:solidFill>
                <a:latin typeface="Arial"/>
                <a:ea typeface="Arial"/>
                <a:cs typeface="Arial"/>
                <a:sym typeface="Arial"/>
              </a:rPr>
              <a:t>日本語の文章を作成します。</a:t>
            </a:r>
            <a:endParaRPr sz="4300"/>
          </a:p>
          <a:p>
            <a:pPr marL="508000" marR="0" lvl="0" indent="-565150" algn="l" rtl="0">
              <a:lnSpc>
                <a:spcPct val="150000"/>
              </a:lnSpc>
              <a:spcBef>
                <a:spcPts val="0"/>
              </a:spcBef>
              <a:spcAft>
                <a:spcPts val="0"/>
              </a:spcAft>
              <a:buClr>
                <a:srgbClr val="000000"/>
              </a:buClr>
              <a:buSzPts val="4300"/>
              <a:buFont typeface="Arial"/>
              <a:buAutoNum type="arabicPeriod"/>
            </a:pPr>
            <a:r>
              <a:rPr lang="en-US" sz="4300" b="0" i="0" u="none" strike="noStrike" cap="none">
                <a:solidFill>
                  <a:srgbClr val="000000"/>
                </a:solidFill>
                <a:latin typeface="Arial"/>
                <a:ea typeface="Arial"/>
                <a:cs typeface="Arial"/>
                <a:sym typeface="Arial"/>
              </a:rPr>
              <a:t>作成した文章をチャットワークで送ります。</a:t>
            </a:r>
            <a:endParaRPr sz="4300"/>
          </a:p>
        </p:txBody>
      </p:sp>
      <p:sp>
        <p:nvSpPr>
          <p:cNvPr id="807" name="Google Shape;807;p115"/>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73</a:t>
            </a:fld>
            <a:endParaRPr/>
          </a:p>
        </p:txBody>
      </p:sp>
      <p:sp>
        <p:nvSpPr>
          <p:cNvPr id="808" name="Google Shape;808;p11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sp>
        <p:nvSpPr>
          <p:cNvPr id="813" name="Google Shape;813;p11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文章の理解</a:t>
            </a:r>
            <a:endParaRPr/>
          </a:p>
        </p:txBody>
      </p:sp>
      <p:sp>
        <p:nvSpPr>
          <p:cNvPr id="814" name="Google Shape;814;p11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74</a:t>
            </a:fld>
            <a:endParaRPr/>
          </a:p>
        </p:txBody>
      </p:sp>
      <p:sp>
        <p:nvSpPr>
          <p:cNvPr id="815" name="Google Shape;815;p116"/>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t>文章を読んで、</a:t>
            </a:r>
            <a:r>
              <a:rPr lang="en-US" sz="6400">
                <a:solidFill>
                  <a:schemeClr val="accent5"/>
                </a:solidFill>
              </a:rPr>
              <a:t>意味を理解</a:t>
            </a:r>
            <a:r>
              <a:rPr lang="en-US" sz="6400"/>
              <a:t>できるようにしましょう</a:t>
            </a:r>
            <a:endParaRPr/>
          </a:p>
        </p:txBody>
      </p:sp>
      <p:pic>
        <p:nvPicPr>
          <p:cNvPr id="816" name="Google Shape;816;p116"/>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11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DNS</a:t>
            </a:r>
            <a:endParaRPr b="0"/>
          </a:p>
        </p:txBody>
      </p:sp>
      <p:sp>
        <p:nvSpPr>
          <p:cNvPr id="822" name="Google Shape;822;p11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75</a:t>
            </a:fld>
            <a:endParaRPr/>
          </a:p>
        </p:txBody>
      </p:sp>
      <p:sp>
        <p:nvSpPr>
          <p:cNvPr id="823" name="Google Shape;823;p117"/>
          <p:cNvSpPr txBox="1"/>
          <p:nvPr/>
        </p:nvSpPr>
        <p:spPr>
          <a:xfrm>
            <a:off x="645500" y="2294038"/>
            <a:ext cx="117138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前ページで説明した</a:t>
            </a:r>
            <a:r>
              <a:rPr lang="en-US" sz="3200" u="sng">
                <a:solidFill>
                  <a:schemeClr val="accent5"/>
                </a:solidFill>
              </a:rPr>
              <a:t>ように</a:t>
            </a:r>
            <a:r>
              <a:rPr lang="en-US" sz="3200">
                <a:solidFill>
                  <a:schemeClr val="accent5"/>
                </a:solidFill>
              </a:rPr>
              <a:t>、</a:t>
            </a:r>
            <a:endParaRPr sz="3200">
              <a:solidFill>
                <a:schemeClr val="accent5"/>
              </a:solidFill>
            </a:endParaRPr>
          </a:p>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IPアドレスは「203.216.247.249」の</a:t>
            </a:r>
            <a:r>
              <a:rPr lang="en-US" sz="3200" u="sng">
                <a:solidFill>
                  <a:schemeClr val="accent5"/>
                </a:solidFill>
              </a:rPr>
              <a:t>ような</a:t>
            </a:r>
            <a:r>
              <a:rPr lang="en-US" sz="3200">
                <a:solidFill>
                  <a:schemeClr val="dk1"/>
                </a:solidFill>
              </a:rPr>
              <a:t>表記になりますが、</a:t>
            </a: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それでもやはりすぐには覚えられません。</a:t>
            </a:r>
            <a:endParaRPr sz="3200">
              <a:solidFill>
                <a:schemeClr val="dk1"/>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sp>
        <p:nvSpPr>
          <p:cNvPr id="828" name="Google Shape;828;p118"/>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829" name="Google Shape;829;p118"/>
          <p:cNvSpPr txBox="1">
            <a:spLocks noGrp="1"/>
          </p:cNvSpPr>
          <p:nvPr>
            <p:ph type="body" idx="1"/>
          </p:nvPr>
        </p:nvSpPr>
        <p:spPr>
          <a:xfrm>
            <a:off x="794625" y="2190750"/>
            <a:ext cx="100122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〜ように、ような 			Như, giống như</a:t>
            </a:r>
            <a:endParaRPr b="1"/>
          </a:p>
          <a:p>
            <a:pPr marL="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830" name="Google Shape;830;p11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76</a:t>
            </a:fld>
            <a:endParaRPr/>
          </a:p>
        </p:txBody>
      </p:sp>
      <p:sp>
        <p:nvSpPr>
          <p:cNvPr id="831" name="Google Shape;831;p118"/>
          <p:cNvSpPr txBox="1"/>
          <p:nvPr/>
        </p:nvSpPr>
        <p:spPr>
          <a:xfrm>
            <a:off x="1457475" y="6496988"/>
            <a:ext cx="11108400" cy="2555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2800">
                <a:solidFill>
                  <a:schemeClr val="dk1"/>
                </a:solidFill>
              </a:rPr>
              <a:t>例文：</a:t>
            </a:r>
            <a:endParaRPr sz="2800">
              <a:solidFill>
                <a:schemeClr val="dk1"/>
              </a:solidFill>
            </a:endParaRPr>
          </a:p>
          <a:p>
            <a:pPr marL="0" lvl="0" indent="0" algn="l" rtl="0">
              <a:lnSpc>
                <a:spcPct val="150000"/>
              </a:lnSpc>
              <a:spcBef>
                <a:spcPts val="0"/>
              </a:spcBef>
              <a:spcAft>
                <a:spcPts val="0"/>
              </a:spcAft>
              <a:buNone/>
            </a:pPr>
            <a:r>
              <a:rPr lang="en-US" sz="2800">
                <a:solidFill>
                  <a:schemeClr val="dk1"/>
                </a:solidFill>
              </a:rPr>
              <a:t>・田中さんが言ったように、明日の会議は9時に始まります。</a:t>
            </a:r>
            <a:endParaRPr sz="2800">
              <a:solidFill>
                <a:schemeClr val="dk1"/>
              </a:solidFill>
            </a:endParaRPr>
          </a:p>
          <a:p>
            <a:pPr marL="0" lvl="0" indent="0" algn="l" rtl="0">
              <a:lnSpc>
                <a:spcPct val="150000"/>
              </a:lnSpc>
              <a:spcBef>
                <a:spcPts val="0"/>
              </a:spcBef>
              <a:spcAft>
                <a:spcPts val="0"/>
              </a:spcAft>
              <a:buNone/>
            </a:pPr>
            <a:r>
              <a:rPr lang="en-US" sz="2800">
                <a:solidFill>
                  <a:schemeClr val="dk1"/>
                </a:solidFill>
              </a:rPr>
              <a:t>・この図のように、ウェブサイトを作成します。</a:t>
            </a:r>
            <a:endParaRPr sz="2800">
              <a:solidFill>
                <a:schemeClr val="dk1"/>
              </a:solidFill>
            </a:endParaRPr>
          </a:p>
          <a:p>
            <a:pPr marL="0" lvl="0" indent="0" algn="l" rtl="0">
              <a:lnSpc>
                <a:spcPct val="150000"/>
              </a:lnSpc>
              <a:spcBef>
                <a:spcPts val="0"/>
              </a:spcBef>
              <a:spcAft>
                <a:spcPts val="0"/>
              </a:spcAft>
              <a:buNone/>
            </a:pPr>
            <a:r>
              <a:rPr lang="en-US" sz="2800">
                <a:solidFill>
                  <a:schemeClr val="dk1"/>
                </a:solidFill>
              </a:rPr>
              <a:t>・それは夢のようなお話です。</a:t>
            </a:r>
            <a:endParaRPr sz="2800">
              <a:solidFill>
                <a:schemeClr val="dk1"/>
              </a:solidFill>
            </a:endParaRPr>
          </a:p>
        </p:txBody>
      </p:sp>
      <p:sp>
        <p:nvSpPr>
          <p:cNvPr id="832" name="Google Shape;832;p118"/>
          <p:cNvSpPr txBox="1"/>
          <p:nvPr/>
        </p:nvSpPr>
        <p:spPr>
          <a:xfrm>
            <a:off x="1457475" y="3497988"/>
            <a:ext cx="10931400" cy="1111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2400"/>
              </a:spcBef>
              <a:spcAft>
                <a:spcPts val="0"/>
              </a:spcAft>
              <a:buNone/>
            </a:pPr>
            <a:r>
              <a:rPr lang="en-US" sz="2800" b="1">
                <a:solidFill>
                  <a:schemeClr val="dk1"/>
                </a:solidFill>
              </a:rPr>
              <a:t>意味：</a:t>
            </a:r>
            <a:r>
              <a:rPr lang="en-US" sz="2800">
                <a:solidFill>
                  <a:schemeClr val="dk1"/>
                </a:solidFill>
                <a:highlight>
                  <a:srgbClr val="FFFFFF"/>
                </a:highlight>
              </a:rPr>
              <a:t>Dùng để diễn tả ý theo như hoặc giống như cái gì đó diễn tả</a:t>
            </a:r>
            <a:br>
              <a:rPr lang="en-US" sz="2800">
                <a:solidFill>
                  <a:schemeClr val="dk1"/>
                </a:solidFill>
                <a:highlight>
                  <a:srgbClr val="FFFFFF"/>
                </a:highlight>
              </a:rPr>
            </a:br>
            <a:r>
              <a:rPr lang="en-US" sz="2800">
                <a:solidFill>
                  <a:schemeClr val="dk1"/>
                </a:solidFill>
                <a:highlight>
                  <a:srgbClr val="FFFFFF"/>
                </a:highlight>
              </a:rPr>
              <a:t>　　　ở phía trước.</a:t>
            </a:r>
            <a:endParaRPr sz="2800">
              <a:solidFill>
                <a:schemeClr val="dk1"/>
              </a:solidFill>
              <a:highlight>
                <a:srgbClr val="FFFFFF"/>
              </a:highlight>
            </a:endParaRPr>
          </a:p>
        </p:txBody>
      </p:sp>
      <p:sp>
        <p:nvSpPr>
          <p:cNvPr id="833" name="Google Shape;833;p118"/>
          <p:cNvSpPr txBox="1"/>
          <p:nvPr/>
        </p:nvSpPr>
        <p:spPr>
          <a:xfrm>
            <a:off x="1457475" y="4840050"/>
            <a:ext cx="6273900" cy="1606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2800" b="1"/>
              <a:t>使い方：</a:t>
            </a:r>
            <a:r>
              <a:rPr lang="en-US" sz="2800">
                <a:solidFill>
                  <a:schemeClr val="dk1"/>
                </a:solidFill>
              </a:rPr>
              <a:t>Vる＋ように</a:t>
            </a:r>
            <a:endParaRPr sz="2800">
              <a:solidFill>
                <a:schemeClr val="dk1"/>
              </a:solidFill>
            </a:endParaRPr>
          </a:p>
          <a:p>
            <a:pPr marL="0" lvl="0" indent="0" algn="l" rtl="0">
              <a:lnSpc>
                <a:spcPct val="115000"/>
              </a:lnSpc>
              <a:spcBef>
                <a:spcPts val="0"/>
              </a:spcBef>
              <a:spcAft>
                <a:spcPts val="0"/>
              </a:spcAft>
              <a:buNone/>
            </a:pPr>
            <a:r>
              <a:rPr lang="en-US" sz="2800">
                <a:solidFill>
                  <a:schemeClr val="dk1"/>
                </a:solidFill>
              </a:rPr>
              <a:t>　　　　N　＋のように</a:t>
            </a:r>
            <a:br>
              <a:rPr lang="en-US" sz="2800">
                <a:solidFill>
                  <a:schemeClr val="dk1"/>
                </a:solidFill>
              </a:rPr>
            </a:br>
            <a:r>
              <a:rPr lang="en-US" sz="2800">
                <a:solidFill>
                  <a:schemeClr val="dk1"/>
                </a:solidFill>
              </a:rPr>
              <a:t>　　　　ような＋N</a:t>
            </a:r>
            <a:endParaRPr sz="2800">
              <a:solidFill>
                <a:schemeClr val="dk1"/>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8" name="Google Shape;838;p11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DNS</a:t>
            </a:r>
            <a:endParaRPr b="0"/>
          </a:p>
        </p:txBody>
      </p:sp>
      <p:sp>
        <p:nvSpPr>
          <p:cNvPr id="839" name="Google Shape;839;p11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77</a:t>
            </a:fld>
            <a:endParaRPr/>
          </a:p>
        </p:txBody>
      </p:sp>
      <p:sp>
        <p:nvSpPr>
          <p:cNvPr id="840" name="Google Shape;840;p119"/>
          <p:cNvSpPr txBox="1"/>
          <p:nvPr/>
        </p:nvSpPr>
        <p:spPr>
          <a:xfrm>
            <a:off x="645500" y="2294038"/>
            <a:ext cx="117138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前ページで説明したように、IPアドレスは「203.216.247.249」のような表記になりますが、それでもやはりすぐには覚えられません。</a:t>
            </a: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3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3200" u="sng">
                <a:solidFill>
                  <a:srgbClr val="CC0000"/>
                </a:solidFill>
              </a:rPr>
              <a:t>そこで</a:t>
            </a:r>
            <a:r>
              <a:rPr lang="en-US" sz="3200"/>
              <a:t>さらに分かりやすく文字や数字を使って</a:t>
            </a:r>
            <a:endParaRPr sz="3200"/>
          </a:p>
          <a:p>
            <a:pPr marL="0" lvl="0" indent="0" algn="l" rtl="0">
              <a:lnSpc>
                <a:spcPct val="115000"/>
              </a:lnSpc>
              <a:spcBef>
                <a:spcPts val="0"/>
              </a:spcBef>
              <a:spcAft>
                <a:spcPts val="0"/>
              </a:spcAft>
              <a:buClr>
                <a:schemeClr val="dk1"/>
              </a:buClr>
              <a:buSzPts val="1100"/>
              <a:buFont typeface="Arial"/>
              <a:buNone/>
            </a:pPr>
            <a:r>
              <a:rPr lang="en-US" sz="3200"/>
              <a:t>「yahoo.co.jp」</a:t>
            </a:r>
            <a:r>
              <a:rPr lang="en-US" sz="3200" u="sng">
                <a:solidFill>
                  <a:srgbClr val="CC0000"/>
                </a:solidFill>
              </a:rPr>
              <a:t>のような</a:t>
            </a:r>
            <a:r>
              <a:rPr lang="en-US" sz="3200"/>
              <a:t>別名をつける</a:t>
            </a:r>
            <a:r>
              <a:rPr lang="en-US" sz="3200" u="sng">
                <a:solidFill>
                  <a:srgbClr val="CC0000"/>
                </a:solidFill>
              </a:rPr>
              <a:t>ことにしました</a:t>
            </a:r>
            <a:r>
              <a:rPr lang="en-US" sz="3200"/>
              <a:t>。</a:t>
            </a:r>
            <a:endParaRPr sz="3200"/>
          </a:p>
          <a:p>
            <a:pPr marL="0" lvl="0" indent="0" algn="l" rtl="0">
              <a:lnSpc>
                <a:spcPct val="115000"/>
              </a:lnSpc>
              <a:spcBef>
                <a:spcPts val="0"/>
              </a:spcBef>
              <a:spcAft>
                <a:spcPts val="0"/>
              </a:spcAft>
              <a:buClr>
                <a:schemeClr val="dk1"/>
              </a:buClr>
              <a:buSzPts val="1100"/>
              <a:buFont typeface="Arial"/>
              <a:buNone/>
            </a:pPr>
            <a:r>
              <a:rPr lang="en-US" sz="3200"/>
              <a:t>これがドメイン名（ホスト名）です。</a:t>
            </a:r>
            <a:endParaRPr sz="3200" b="1"/>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844"/>
        <p:cNvGrpSpPr/>
        <p:nvPr/>
      </p:nvGrpSpPr>
      <p:grpSpPr>
        <a:xfrm>
          <a:off x="0" y="0"/>
          <a:ext cx="0" cy="0"/>
          <a:chOff x="0" y="0"/>
          <a:chExt cx="0" cy="0"/>
        </a:xfrm>
      </p:grpSpPr>
      <p:sp>
        <p:nvSpPr>
          <p:cNvPr id="845" name="Google Shape;845;p12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846" name="Google Shape;846;p120"/>
          <p:cNvSpPr txBox="1">
            <a:spLocks noGrp="1"/>
          </p:cNvSpPr>
          <p:nvPr>
            <p:ph type="body" idx="1"/>
          </p:nvPr>
        </p:nvSpPr>
        <p:spPr>
          <a:xfrm>
            <a:off x="794625" y="2190750"/>
            <a:ext cx="88746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〜ことにする 			Quyết định làm gì </a:t>
            </a:r>
            <a:endParaRPr b="1"/>
          </a:p>
          <a:p>
            <a:pPr marL="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847" name="Google Shape;847;p12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None/>
            </a:pPr>
            <a:fld id="{00000000-1234-1234-1234-123412341234}" type="slidenum">
              <a:rPr lang="en-US"/>
              <a:t>78</a:t>
            </a:fld>
            <a:endParaRPr/>
          </a:p>
        </p:txBody>
      </p:sp>
      <p:sp>
        <p:nvSpPr>
          <p:cNvPr id="848" name="Google Shape;848;p120"/>
          <p:cNvSpPr txBox="1"/>
          <p:nvPr/>
        </p:nvSpPr>
        <p:spPr>
          <a:xfrm>
            <a:off x="1457475" y="5634963"/>
            <a:ext cx="11108400" cy="17577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2800">
                <a:solidFill>
                  <a:schemeClr val="dk1"/>
                </a:solidFill>
              </a:rPr>
              <a:t>例文：</a:t>
            </a:r>
            <a:endParaRPr sz="2800">
              <a:solidFill>
                <a:schemeClr val="dk1"/>
              </a:solidFill>
            </a:endParaRPr>
          </a:p>
          <a:p>
            <a:pPr marL="0" lvl="0" indent="0" algn="l" rtl="0">
              <a:lnSpc>
                <a:spcPct val="115000"/>
              </a:lnSpc>
              <a:spcBef>
                <a:spcPts val="0"/>
              </a:spcBef>
              <a:spcAft>
                <a:spcPts val="0"/>
              </a:spcAft>
              <a:buNone/>
            </a:pPr>
            <a:r>
              <a:rPr lang="en-US" sz="2800">
                <a:solidFill>
                  <a:schemeClr val="dk1"/>
                </a:solidFill>
              </a:rPr>
              <a:t>・毎朝まいあさ、30分ジョギングすることにしています。</a:t>
            </a:r>
            <a:endParaRPr sz="2800">
              <a:solidFill>
                <a:schemeClr val="dk1"/>
              </a:solidFill>
            </a:endParaRPr>
          </a:p>
          <a:p>
            <a:pPr marL="0" lvl="0" indent="0" algn="l" rtl="0">
              <a:lnSpc>
                <a:spcPct val="115000"/>
              </a:lnSpc>
              <a:spcBef>
                <a:spcPts val="0"/>
              </a:spcBef>
              <a:spcAft>
                <a:spcPts val="0"/>
              </a:spcAft>
              <a:buNone/>
            </a:pPr>
            <a:r>
              <a:rPr lang="en-US" sz="2800">
                <a:solidFill>
                  <a:schemeClr val="dk1"/>
                </a:solidFill>
              </a:rPr>
              <a:t>・夏休みに友達と沖縄に旅行することにします。</a:t>
            </a:r>
            <a:endParaRPr sz="2800">
              <a:solidFill>
                <a:schemeClr val="dk1"/>
              </a:solidFill>
            </a:endParaRPr>
          </a:p>
        </p:txBody>
      </p:sp>
      <p:sp>
        <p:nvSpPr>
          <p:cNvPr id="849" name="Google Shape;849;p120"/>
          <p:cNvSpPr txBox="1"/>
          <p:nvPr/>
        </p:nvSpPr>
        <p:spPr>
          <a:xfrm>
            <a:off x="1457475" y="3497988"/>
            <a:ext cx="10931400" cy="6156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b="1">
                <a:solidFill>
                  <a:schemeClr val="dk1"/>
                </a:solidFill>
              </a:rPr>
              <a:t>意味：</a:t>
            </a:r>
            <a:r>
              <a:rPr lang="en-US" sz="2800">
                <a:solidFill>
                  <a:schemeClr val="dk1"/>
                </a:solidFill>
                <a:highlight>
                  <a:srgbClr val="FFFFFF"/>
                </a:highlight>
              </a:rPr>
              <a:t>Dùng để biểu thị ý chí, quyết định, ý định sẽ làm gì</a:t>
            </a:r>
            <a:endParaRPr sz="2800">
              <a:solidFill>
                <a:schemeClr val="dk1"/>
              </a:solidFill>
              <a:highlight>
                <a:srgbClr val="FFFFFF"/>
              </a:highlight>
            </a:endParaRPr>
          </a:p>
        </p:txBody>
      </p:sp>
      <p:sp>
        <p:nvSpPr>
          <p:cNvPr id="850" name="Google Shape;850;p120"/>
          <p:cNvSpPr txBox="1"/>
          <p:nvPr/>
        </p:nvSpPr>
        <p:spPr>
          <a:xfrm>
            <a:off x="1457475" y="4555925"/>
            <a:ext cx="6273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使い方：</a:t>
            </a:r>
            <a:r>
              <a:rPr lang="en-US" sz="2800">
                <a:solidFill>
                  <a:schemeClr val="dk1"/>
                </a:solidFill>
              </a:rPr>
              <a:t>Vる＋ことにする</a:t>
            </a:r>
            <a:endParaRPr sz="2800">
              <a:solidFill>
                <a:schemeClr val="dk1"/>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5" name="Google Shape;855;p12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DNS</a:t>
            </a:r>
            <a:endParaRPr b="0"/>
          </a:p>
        </p:txBody>
      </p:sp>
      <p:sp>
        <p:nvSpPr>
          <p:cNvPr id="856" name="Google Shape;856;p12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79</a:t>
            </a:fld>
            <a:endParaRPr/>
          </a:p>
        </p:txBody>
      </p:sp>
      <p:sp>
        <p:nvSpPr>
          <p:cNvPr id="857" name="Google Shape;857;p121"/>
          <p:cNvSpPr txBox="1"/>
          <p:nvPr/>
        </p:nvSpPr>
        <p:spPr>
          <a:xfrm>
            <a:off x="645500" y="2294038"/>
            <a:ext cx="117138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200">
                <a:solidFill>
                  <a:schemeClr val="dk1"/>
                </a:solidFill>
              </a:rPr>
              <a:t>前ページで説明したように、IPアドレスは「203.216.247.249」のような表記になりますが、それでもやはりすぐには覚えられません。</a:t>
            </a:r>
            <a:endParaRPr sz="3200">
              <a:solidFill>
                <a:schemeClr val="dk1"/>
              </a:solidFill>
            </a:endParaRPr>
          </a:p>
          <a:p>
            <a:pPr marL="0" lvl="0" indent="0" algn="l" rtl="0">
              <a:lnSpc>
                <a:spcPct val="115000"/>
              </a:lnSpc>
              <a:spcBef>
                <a:spcPts val="2500"/>
              </a:spcBef>
              <a:spcAft>
                <a:spcPts val="0"/>
              </a:spcAft>
              <a:buClr>
                <a:schemeClr val="dk1"/>
              </a:buClr>
              <a:buSzPts val="1100"/>
              <a:buFont typeface="Arial"/>
              <a:buNone/>
            </a:pPr>
            <a:r>
              <a:rPr lang="en-US" sz="3200">
                <a:solidFill>
                  <a:schemeClr val="dk1"/>
                </a:solidFill>
              </a:rPr>
              <a:t>そこでさらに分かりやすく文字や数字を使って「yahoo.co.jp」のような別名をつけることにしました。これがドメイン名</a:t>
            </a:r>
            <a:br>
              <a:rPr lang="en-US" sz="3200">
                <a:solidFill>
                  <a:schemeClr val="dk1"/>
                </a:solidFill>
              </a:rPr>
            </a:br>
            <a:r>
              <a:rPr lang="en-US" sz="3200">
                <a:solidFill>
                  <a:schemeClr val="dk1"/>
                </a:solidFill>
              </a:rPr>
              <a:t>（ホスト名）です。</a:t>
            </a:r>
            <a:endParaRPr sz="3200">
              <a:solidFill>
                <a:schemeClr val="dk1"/>
              </a:solidFill>
            </a:endParaRPr>
          </a:p>
          <a:p>
            <a:pPr marL="0" lvl="0" indent="0" algn="l" rtl="0">
              <a:lnSpc>
                <a:spcPct val="115000"/>
              </a:lnSpc>
              <a:spcBef>
                <a:spcPts val="2500"/>
              </a:spcBef>
              <a:spcAft>
                <a:spcPts val="2500"/>
              </a:spcAft>
              <a:buClr>
                <a:schemeClr val="dk1"/>
              </a:buClr>
              <a:buSzPts val="1100"/>
              <a:buFont typeface="Arial"/>
              <a:buNone/>
            </a:pPr>
            <a:r>
              <a:rPr lang="en-US" sz="3200"/>
              <a:t>IPアドレスとドメイン名は、対応していないと混乱</a:t>
            </a:r>
            <a:r>
              <a:rPr lang="en-US" sz="3200" u="sng">
                <a:solidFill>
                  <a:srgbClr val="CC0000"/>
                </a:solidFill>
              </a:rPr>
              <a:t>してしまいます</a:t>
            </a:r>
            <a:r>
              <a:rPr lang="en-US" sz="3200"/>
              <a:t>。IPアドレスとドメイン名の対応付けを管理する仕組みをDNSといいます。</a:t>
            </a:r>
            <a:endParaRPr sz="3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lnSpc>
                <a:spcPct val="100000"/>
              </a:lnSpc>
              <a:spcBef>
                <a:spcPts val="0"/>
              </a:spcBef>
              <a:spcAft>
                <a:spcPts val="0"/>
              </a:spcAft>
              <a:buClr>
                <a:srgbClr val="C63024"/>
              </a:buClr>
              <a:buSzPct val="100000"/>
              <a:buFont typeface="Arial"/>
              <a:buNone/>
            </a:pPr>
            <a:r>
              <a:rPr lang="en-US" b="0"/>
              <a:t>TCP/IPと</a:t>
            </a:r>
            <a:endParaRPr b="0"/>
          </a:p>
          <a:p>
            <a:pPr marL="0" lvl="0" indent="0" algn="l" rtl="0">
              <a:lnSpc>
                <a:spcPct val="100000"/>
              </a:lnSpc>
              <a:spcBef>
                <a:spcPts val="0"/>
              </a:spcBef>
              <a:spcAft>
                <a:spcPts val="0"/>
              </a:spcAft>
              <a:buClr>
                <a:srgbClr val="C63024"/>
              </a:buClr>
              <a:buSzPct val="100000"/>
              <a:buFont typeface="Arial"/>
              <a:buNone/>
            </a:pPr>
            <a:r>
              <a:rPr lang="en-US" b="0"/>
              <a:t>OSI基本参照モデルの対応</a:t>
            </a:r>
            <a:endParaRPr b="0"/>
          </a:p>
        </p:txBody>
      </p:sp>
      <p:sp>
        <p:nvSpPr>
          <p:cNvPr id="319" name="Google Shape;319;p5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8</a:t>
            </a:fld>
            <a:endParaRPr/>
          </a:p>
        </p:txBody>
      </p:sp>
      <p:graphicFrame>
        <p:nvGraphicFramePr>
          <p:cNvPr id="320" name="Google Shape;320;p54"/>
          <p:cNvGraphicFramePr/>
          <p:nvPr/>
        </p:nvGraphicFramePr>
        <p:xfrm>
          <a:off x="423550" y="2200150"/>
          <a:ext cx="12379875" cy="6902100"/>
        </p:xfrm>
        <a:graphic>
          <a:graphicData uri="http://schemas.openxmlformats.org/drawingml/2006/table">
            <a:tbl>
              <a:tblPr>
                <a:noFill/>
                <a:tableStyleId>{7D4B74DB-A764-4EB8-BD53-098A5F1C352A}</a:tableStyleId>
              </a:tblPr>
              <a:tblGrid>
                <a:gridCol w="1023500">
                  <a:extLst>
                    <a:ext uri="{9D8B030D-6E8A-4147-A177-3AD203B41FA5}">
                      <a16:colId xmlns:a16="http://schemas.microsoft.com/office/drawing/2014/main" val="20000"/>
                    </a:ext>
                  </a:extLst>
                </a:gridCol>
                <a:gridCol w="4735550">
                  <a:extLst>
                    <a:ext uri="{9D8B030D-6E8A-4147-A177-3AD203B41FA5}">
                      <a16:colId xmlns:a16="http://schemas.microsoft.com/office/drawing/2014/main" val="20001"/>
                    </a:ext>
                  </a:extLst>
                </a:gridCol>
                <a:gridCol w="3615800">
                  <a:extLst>
                    <a:ext uri="{9D8B030D-6E8A-4147-A177-3AD203B41FA5}">
                      <a16:colId xmlns:a16="http://schemas.microsoft.com/office/drawing/2014/main" val="20002"/>
                    </a:ext>
                  </a:extLst>
                </a:gridCol>
                <a:gridCol w="3005025">
                  <a:extLst>
                    <a:ext uri="{9D8B030D-6E8A-4147-A177-3AD203B41FA5}">
                      <a16:colId xmlns:a16="http://schemas.microsoft.com/office/drawing/2014/main" val="20003"/>
                    </a:ext>
                  </a:extLst>
                </a:gridCol>
              </a:tblGrid>
              <a:tr h="1115375">
                <a:tc>
                  <a:txBody>
                    <a:bodyPr/>
                    <a:lstStyle/>
                    <a:p>
                      <a:pPr marL="0" lvl="0" indent="0" algn="l" rtl="0">
                        <a:spcBef>
                          <a:spcPts val="0"/>
                        </a:spcBef>
                        <a:spcAft>
                          <a:spcPts val="0"/>
                        </a:spcAft>
                        <a:buNone/>
                      </a:pPr>
                      <a:r>
                        <a:rPr lang="en-US" sz="3000"/>
                        <a:t>階層</a:t>
                      </a:r>
                      <a:endParaRPr sz="3000"/>
                    </a:p>
                  </a:txBody>
                  <a:tcPr marL="91425" marR="91425" marT="91425" marB="91425" anchor="ctr">
                    <a:solidFill>
                      <a:srgbClr val="6FA8DC"/>
                    </a:solidFill>
                  </a:tcPr>
                </a:tc>
                <a:tc>
                  <a:txBody>
                    <a:bodyPr/>
                    <a:lstStyle/>
                    <a:p>
                      <a:pPr marL="0" lvl="0" indent="0" algn="l" rtl="0">
                        <a:spcBef>
                          <a:spcPts val="0"/>
                        </a:spcBef>
                        <a:spcAft>
                          <a:spcPts val="0"/>
                        </a:spcAft>
                        <a:buNone/>
                      </a:pPr>
                      <a:r>
                        <a:rPr lang="en-US" sz="3000"/>
                        <a:t>OSI基本参照モデルの階層</a:t>
                      </a:r>
                      <a:endParaRPr sz="3000"/>
                    </a:p>
                  </a:txBody>
                  <a:tcPr marL="91425" marR="91425" marT="91425" marB="91425" anchor="ctr">
                    <a:solidFill>
                      <a:srgbClr val="6FA8DC"/>
                    </a:solidFill>
                  </a:tcPr>
                </a:tc>
                <a:tc>
                  <a:txBody>
                    <a:bodyPr/>
                    <a:lstStyle/>
                    <a:p>
                      <a:pPr marL="0" lvl="0" indent="0" algn="l" rtl="0">
                        <a:spcBef>
                          <a:spcPts val="0"/>
                        </a:spcBef>
                        <a:spcAft>
                          <a:spcPts val="0"/>
                        </a:spcAft>
                        <a:buNone/>
                      </a:pPr>
                      <a:r>
                        <a:rPr lang="en-US" sz="3000"/>
                        <a:t>TCP/IPの階層</a:t>
                      </a:r>
                      <a:endParaRPr sz="3000"/>
                    </a:p>
                  </a:txBody>
                  <a:tcPr marL="91425" marR="91425" marT="91425" marB="91425" anchor="ctr">
                    <a:solidFill>
                      <a:srgbClr val="6FA8DC"/>
                    </a:solidFill>
                  </a:tcPr>
                </a:tc>
                <a:tc>
                  <a:txBody>
                    <a:bodyPr/>
                    <a:lstStyle/>
                    <a:p>
                      <a:pPr marL="0" lvl="0" indent="0" algn="l" rtl="0">
                        <a:spcBef>
                          <a:spcPts val="0"/>
                        </a:spcBef>
                        <a:spcAft>
                          <a:spcPts val="0"/>
                        </a:spcAft>
                        <a:buNone/>
                      </a:pPr>
                      <a:r>
                        <a:rPr lang="en-US" sz="3000"/>
                        <a:t>TCP/IPの</a:t>
                      </a:r>
                      <a:endParaRPr sz="3000"/>
                    </a:p>
                    <a:p>
                      <a:pPr marL="0" lvl="0" indent="0" algn="l" rtl="0">
                        <a:spcBef>
                          <a:spcPts val="0"/>
                        </a:spcBef>
                        <a:spcAft>
                          <a:spcPts val="0"/>
                        </a:spcAft>
                        <a:buNone/>
                      </a:pPr>
                      <a:r>
                        <a:rPr lang="en-US" sz="3000"/>
                        <a:t>主なプロトコル</a:t>
                      </a:r>
                      <a:endParaRPr sz="3000"/>
                    </a:p>
                  </a:txBody>
                  <a:tcPr marL="91425" marR="91425" marT="91425" marB="91425" anchor="ctr">
                    <a:solidFill>
                      <a:srgbClr val="6FA8DC"/>
                    </a:solidFill>
                  </a:tcPr>
                </a:tc>
                <a:extLst>
                  <a:ext uri="{0D108BD9-81ED-4DB2-BD59-A6C34878D82A}">
                    <a16:rowId xmlns:a16="http://schemas.microsoft.com/office/drawing/2014/main" val="10000"/>
                  </a:ext>
                </a:extLst>
              </a:tr>
              <a:tr h="8266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アプリケーション層</a:t>
                      </a:r>
                      <a:endParaRPr sz="3000"/>
                    </a:p>
                  </a:txBody>
                  <a:tcPr marL="91425" marR="91425" marT="91425" marB="91425" anchor="ctr"/>
                </a:tc>
                <a:tc rowSpan="3">
                  <a:txBody>
                    <a:bodyPr/>
                    <a:lstStyle/>
                    <a:p>
                      <a:pPr marL="0" lvl="0" indent="0" algn="l" rtl="0">
                        <a:spcBef>
                          <a:spcPts val="0"/>
                        </a:spcBef>
                        <a:spcAft>
                          <a:spcPts val="0"/>
                        </a:spcAft>
                        <a:buNone/>
                      </a:pPr>
                      <a:endParaRPr sz="3000"/>
                    </a:p>
                  </a:txBody>
                  <a:tcPr marL="91425" marR="91425" marT="91425" marB="91425" anchor="ctr"/>
                </a:tc>
                <a:tc rowSpan="3">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266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プレゼンテーション層</a:t>
                      </a:r>
                      <a:endParaRPr sz="3000"/>
                    </a:p>
                  </a:txBody>
                  <a:tcPr marL="91425" marR="91425" marT="91425" marB="91425" anchor="ctr"/>
                </a:tc>
                <a:tc vMerge="1">
                  <a:txBody>
                    <a:bodyPr/>
                    <a:lstStyle/>
                    <a:p>
                      <a:endParaRPr lang="vi-VN"/>
                    </a:p>
                  </a:txBody>
                  <a:tcPr/>
                </a:tc>
                <a:tc vMerge="1">
                  <a:txBody>
                    <a:bodyPr/>
                    <a:lstStyle/>
                    <a:p>
                      <a:endParaRPr lang="vi-VN"/>
                    </a:p>
                  </a:txBody>
                  <a:tcPr/>
                </a:tc>
                <a:extLst>
                  <a:ext uri="{0D108BD9-81ED-4DB2-BD59-A6C34878D82A}">
                    <a16:rowId xmlns:a16="http://schemas.microsoft.com/office/drawing/2014/main" val="10002"/>
                  </a:ext>
                </a:extLst>
              </a:tr>
              <a:tr h="8266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セション層</a:t>
                      </a:r>
                      <a:endParaRPr sz="3000"/>
                    </a:p>
                  </a:txBody>
                  <a:tcPr marL="91425" marR="91425" marT="91425" marB="91425" anchor="ctr"/>
                </a:tc>
                <a:tc vMerge="1">
                  <a:txBody>
                    <a:bodyPr/>
                    <a:lstStyle/>
                    <a:p>
                      <a:endParaRPr lang="vi-VN"/>
                    </a:p>
                  </a:txBody>
                  <a:tcPr/>
                </a:tc>
                <a:tc vMerge="1">
                  <a:txBody>
                    <a:bodyPr/>
                    <a:lstStyle/>
                    <a:p>
                      <a:endParaRPr lang="vi-VN"/>
                    </a:p>
                  </a:txBody>
                  <a:tcPr/>
                </a:tc>
                <a:extLst>
                  <a:ext uri="{0D108BD9-81ED-4DB2-BD59-A6C34878D82A}">
                    <a16:rowId xmlns:a16="http://schemas.microsoft.com/office/drawing/2014/main" val="10003"/>
                  </a:ext>
                </a:extLst>
              </a:tr>
              <a:tr h="8266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トランスポート層</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4"/>
                  </a:ext>
                </a:extLst>
              </a:tr>
              <a:tr h="8266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ネットワーク層</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5"/>
                  </a:ext>
                </a:extLst>
              </a:tr>
              <a:tr h="8266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データリンク層</a:t>
                      </a:r>
                      <a:endParaRPr sz="3000"/>
                    </a:p>
                  </a:txBody>
                  <a:tcPr marL="91425" marR="91425" marT="91425" marB="91425" anchor="ctr"/>
                </a:tc>
                <a:tc rowSpan="2">
                  <a:txBody>
                    <a:bodyPr/>
                    <a:lstStyle/>
                    <a:p>
                      <a:pPr marL="0" lvl="0" indent="0" algn="l" rtl="0">
                        <a:spcBef>
                          <a:spcPts val="0"/>
                        </a:spcBef>
                        <a:spcAft>
                          <a:spcPts val="0"/>
                        </a:spcAft>
                        <a:buNone/>
                      </a:pPr>
                      <a:endParaRPr sz="3000"/>
                    </a:p>
                  </a:txBody>
                  <a:tcPr marL="91425" marR="91425" marT="91425" marB="91425" anchor="ctr"/>
                </a:tc>
                <a:tc rowSpan="2">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6"/>
                  </a:ext>
                </a:extLst>
              </a:tr>
              <a:tr h="826675">
                <a:tc>
                  <a:txBody>
                    <a:bodyPr/>
                    <a:lstStyle/>
                    <a:p>
                      <a:pPr marL="0" lvl="0" indent="0" algn="ctr"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物理層</a:t>
                      </a:r>
                      <a:endParaRPr sz="3000"/>
                    </a:p>
                  </a:txBody>
                  <a:tcPr marL="91425" marR="91425" marT="91425" marB="91425" anchor="ctr"/>
                </a:tc>
                <a:tc vMerge="1">
                  <a:txBody>
                    <a:bodyPr/>
                    <a:lstStyle/>
                    <a:p>
                      <a:endParaRPr lang="vi-VN"/>
                    </a:p>
                  </a:txBody>
                  <a:tcPr/>
                </a:tc>
                <a:tc vMerge="1">
                  <a:txBody>
                    <a:bodyPr/>
                    <a:lstStyle/>
                    <a:p>
                      <a:endParaRPr lang="vi-VN"/>
                    </a:p>
                  </a:txBody>
                  <a:tcPr/>
                </a:tc>
                <a:extLst>
                  <a:ext uri="{0D108BD9-81ED-4DB2-BD59-A6C34878D82A}">
                    <a16:rowId xmlns:a16="http://schemas.microsoft.com/office/drawing/2014/main" val="10007"/>
                  </a:ext>
                </a:extLst>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sp>
        <p:nvSpPr>
          <p:cNvPr id="862" name="Google Shape;862;p122"/>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863" name="Google Shape;863;p122"/>
          <p:cNvSpPr txBox="1">
            <a:spLocks noGrp="1"/>
          </p:cNvSpPr>
          <p:nvPr>
            <p:ph type="body" idx="1"/>
          </p:nvPr>
        </p:nvSpPr>
        <p:spPr>
          <a:xfrm>
            <a:off x="794625" y="2190750"/>
            <a:ext cx="88746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〜てしまう 			Đã làm, lỡ làm gì</a:t>
            </a:r>
            <a:endParaRPr b="1">
              <a:solidFill>
                <a:schemeClr val="dk1"/>
              </a:solidFill>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864" name="Google Shape;864;p12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None/>
            </a:pPr>
            <a:fld id="{00000000-1234-1234-1234-123412341234}" type="slidenum">
              <a:rPr lang="en-US"/>
              <a:t>80</a:t>
            </a:fld>
            <a:endParaRPr/>
          </a:p>
        </p:txBody>
      </p:sp>
      <p:sp>
        <p:nvSpPr>
          <p:cNvPr id="865" name="Google Shape;865;p122"/>
          <p:cNvSpPr txBox="1"/>
          <p:nvPr/>
        </p:nvSpPr>
        <p:spPr>
          <a:xfrm>
            <a:off x="1533225" y="6245888"/>
            <a:ext cx="11108400" cy="2253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US" sz="2800">
                <a:solidFill>
                  <a:schemeClr val="dk1"/>
                </a:solidFill>
              </a:rPr>
              <a:t>例文：</a:t>
            </a:r>
            <a:endParaRPr sz="28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2800">
                <a:solidFill>
                  <a:schemeClr val="dk1"/>
                </a:solidFill>
              </a:rPr>
              <a:t>・昨日、友達に借りた漫画を全部読んでしまった。</a:t>
            </a:r>
            <a:endParaRPr sz="2800">
              <a:solidFill>
                <a:schemeClr val="dk1"/>
              </a:solidFill>
            </a:endParaRPr>
          </a:p>
          <a:p>
            <a:pPr marL="0" lvl="0" indent="0" algn="l" rtl="0">
              <a:lnSpc>
                <a:spcPct val="115000"/>
              </a:lnSpc>
              <a:spcBef>
                <a:spcPts val="0"/>
              </a:spcBef>
              <a:spcAft>
                <a:spcPts val="0"/>
              </a:spcAft>
              <a:buNone/>
            </a:pPr>
            <a:r>
              <a:rPr lang="en-US" sz="2800">
                <a:solidFill>
                  <a:schemeClr val="dk1"/>
                </a:solidFill>
              </a:rPr>
              <a:t>・明日あしたはテストです、ペンを忘わすれてしまわないように</a:t>
            </a:r>
            <a:br>
              <a:rPr lang="en-US" sz="2800">
                <a:solidFill>
                  <a:schemeClr val="dk1"/>
                </a:solidFill>
              </a:rPr>
            </a:br>
            <a:r>
              <a:rPr lang="en-US" sz="2800">
                <a:solidFill>
                  <a:schemeClr val="dk1"/>
                </a:solidFill>
              </a:rPr>
              <a:t>してください。</a:t>
            </a:r>
            <a:endParaRPr sz="2800">
              <a:solidFill>
                <a:schemeClr val="dk1"/>
              </a:solidFill>
            </a:endParaRPr>
          </a:p>
        </p:txBody>
      </p:sp>
      <p:sp>
        <p:nvSpPr>
          <p:cNvPr id="866" name="Google Shape;866;p122"/>
          <p:cNvSpPr txBox="1"/>
          <p:nvPr/>
        </p:nvSpPr>
        <p:spPr>
          <a:xfrm>
            <a:off x="1457475" y="3498000"/>
            <a:ext cx="11259900" cy="1606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2400"/>
              </a:spcBef>
              <a:spcAft>
                <a:spcPts val="0"/>
              </a:spcAft>
              <a:buNone/>
            </a:pPr>
            <a:r>
              <a:rPr lang="en-US" sz="2800" b="1">
                <a:solidFill>
                  <a:schemeClr val="dk1"/>
                </a:solidFill>
              </a:rPr>
              <a:t>意味：</a:t>
            </a:r>
            <a:r>
              <a:rPr lang="en-US" sz="2800">
                <a:solidFill>
                  <a:schemeClr val="dk1"/>
                </a:solidFill>
                <a:highlight>
                  <a:srgbClr val="FFFFFF"/>
                </a:highlight>
              </a:rPr>
              <a:t>- Diễn tả hành động đã hoàn thành</a:t>
            </a:r>
            <a:br>
              <a:rPr lang="en-US" sz="2800">
                <a:solidFill>
                  <a:schemeClr val="dk1"/>
                </a:solidFill>
                <a:highlight>
                  <a:srgbClr val="FFFFFF"/>
                </a:highlight>
              </a:rPr>
            </a:br>
            <a:r>
              <a:rPr lang="en-US" sz="2800">
                <a:solidFill>
                  <a:schemeClr val="dk1"/>
                </a:solidFill>
                <a:highlight>
                  <a:srgbClr val="FFFFFF"/>
                </a:highlight>
              </a:rPr>
              <a:t>　　　- Diễn tả hành động tiêu cực không chủ ý, làm điều gì đó </a:t>
            </a:r>
            <a:br>
              <a:rPr lang="en-US" sz="2800">
                <a:solidFill>
                  <a:schemeClr val="dk1"/>
                </a:solidFill>
                <a:highlight>
                  <a:srgbClr val="FFFFFF"/>
                </a:highlight>
              </a:rPr>
            </a:br>
            <a:r>
              <a:rPr lang="en-US" sz="2800">
                <a:solidFill>
                  <a:schemeClr val="dk1"/>
                </a:solidFill>
                <a:highlight>
                  <a:srgbClr val="FFFFFF"/>
                </a:highlight>
              </a:rPr>
              <a:t>             đáng tiếc.</a:t>
            </a:r>
            <a:endParaRPr sz="2800">
              <a:solidFill>
                <a:schemeClr val="dk1"/>
              </a:solidFill>
              <a:highlight>
                <a:srgbClr val="FFFFFF"/>
              </a:highlight>
            </a:endParaRPr>
          </a:p>
        </p:txBody>
      </p:sp>
      <p:sp>
        <p:nvSpPr>
          <p:cNvPr id="867" name="Google Shape;867;p122"/>
          <p:cNvSpPr txBox="1"/>
          <p:nvPr/>
        </p:nvSpPr>
        <p:spPr>
          <a:xfrm>
            <a:off x="1533225" y="5367550"/>
            <a:ext cx="6273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使い方：</a:t>
            </a:r>
            <a:r>
              <a:rPr lang="en-US" sz="2800">
                <a:solidFill>
                  <a:schemeClr val="dk1"/>
                </a:solidFill>
              </a:rPr>
              <a:t>て＋しまう</a:t>
            </a:r>
            <a:endParaRPr sz="2800">
              <a:solidFill>
                <a:schemeClr val="dk1"/>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71"/>
        <p:cNvGrpSpPr/>
        <p:nvPr/>
      </p:nvGrpSpPr>
      <p:grpSpPr>
        <a:xfrm>
          <a:off x="0" y="0"/>
          <a:ext cx="0" cy="0"/>
          <a:chOff x="0" y="0"/>
          <a:chExt cx="0" cy="0"/>
        </a:xfrm>
      </p:grpSpPr>
      <p:sp>
        <p:nvSpPr>
          <p:cNvPr id="872" name="Google Shape;872;p12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DNS</a:t>
            </a:r>
            <a:endParaRPr b="0"/>
          </a:p>
        </p:txBody>
      </p:sp>
      <p:sp>
        <p:nvSpPr>
          <p:cNvPr id="873" name="Google Shape;873;p12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81</a:t>
            </a:fld>
            <a:endParaRPr/>
          </a:p>
        </p:txBody>
      </p:sp>
      <p:pic>
        <p:nvPicPr>
          <p:cNvPr id="874" name="Google Shape;874;p123"/>
          <p:cNvPicPr preferRelativeResize="0"/>
          <p:nvPr/>
        </p:nvPicPr>
        <p:blipFill>
          <a:blip r:embed="rId3">
            <a:alphaModFix/>
          </a:blip>
          <a:stretch>
            <a:fillRect/>
          </a:stretch>
        </p:blipFill>
        <p:spPr>
          <a:xfrm>
            <a:off x="758825" y="2686042"/>
            <a:ext cx="11487150" cy="4381500"/>
          </a:xfrm>
          <a:prstGeom prst="rect">
            <a:avLst/>
          </a:prstGeom>
          <a:noFill/>
          <a:ln>
            <a:noFill/>
          </a:ln>
        </p:spPr>
      </p:pic>
      <p:sp>
        <p:nvSpPr>
          <p:cNvPr id="875" name="Google Shape;875;p123"/>
          <p:cNvSpPr/>
          <p:nvPr/>
        </p:nvSpPr>
        <p:spPr>
          <a:xfrm>
            <a:off x="758825" y="3391650"/>
            <a:ext cx="2759100" cy="35601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p124"/>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rmAutofit/>
          </a:bodyPr>
          <a:lstStyle/>
          <a:p>
            <a:pPr marL="0" lvl="0" indent="0" algn="ctr" rtl="0">
              <a:lnSpc>
                <a:spcPct val="100000"/>
              </a:lnSpc>
              <a:spcBef>
                <a:spcPts val="0"/>
              </a:spcBef>
              <a:spcAft>
                <a:spcPts val="0"/>
              </a:spcAft>
              <a:buClr>
                <a:srgbClr val="C63024"/>
              </a:buClr>
              <a:buSzPts val="6400"/>
              <a:buFont typeface="Arial"/>
              <a:buNone/>
            </a:pPr>
            <a:r>
              <a:rPr lang="en-US"/>
              <a:t>アルファベット語と</a:t>
            </a:r>
            <a:endParaRPr/>
          </a:p>
          <a:p>
            <a:pPr marL="0" lvl="0" indent="0" algn="ctr" rtl="0">
              <a:lnSpc>
                <a:spcPct val="100000"/>
              </a:lnSpc>
              <a:spcBef>
                <a:spcPts val="0"/>
              </a:spcBef>
              <a:spcAft>
                <a:spcPts val="0"/>
              </a:spcAft>
              <a:buClr>
                <a:srgbClr val="C63024"/>
              </a:buClr>
              <a:buSzPts val="6400"/>
              <a:buFont typeface="Arial"/>
              <a:buNone/>
            </a:pPr>
            <a:r>
              <a:rPr lang="en-US"/>
              <a:t>カタカナ語練習</a:t>
            </a:r>
            <a:endParaRPr/>
          </a:p>
        </p:txBody>
      </p:sp>
      <p:sp>
        <p:nvSpPr>
          <p:cNvPr id="881" name="Google Shape;881;p124"/>
          <p:cNvSpPr txBox="1">
            <a:spLocks noGrp="1"/>
          </p:cNvSpPr>
          <p:nvPr>
            <p:ph type="sldNum" idx="12"/>
          </p:nvPr>
        </p:nvSpPr>
        <p:spPr>
          <a:xfrm>
            <a:off x="12268604" y="91149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82</a:t>
            </a:fld>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125"/>
          <p:cNvSpPr txBox="1">
            <a:spLocks noGrp="1"/>
          </p:cNvSpPr>
          <p:nvPr>
            <p:ph type="sldNum" idx="12"/>
          </p:nvPr>
        </p:nvSpPr>
        <p:spPr>
          <a:xfrm>
            <a:off x="12268604" y="91022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83</a:t>
            </a:fld>
            <a:endParaRPr/>
          </a:p>
        </p:txBody>
      </p:sp>
      <p:graphicFrame>
        <p:nvGraphicFramePr>
          <p:cNvPr id="887" name="Google Shape;887;p125"/>
          <p:cNvGraphicFramePr/>
          <p:nvPr>
            <p:extLst>
              <p:ext uri="{D42A27DB-BD31-4B8C-83A1-F6EECF244321}">
                <p14:modId xmlns:p14="http://schemas.microsoft.com/office/powerpoint/2010/main" val="2813661666"/>
              </p:ext>
            </p:extLst>
          </p:nvPr>
        </p:nvGraphicFramePr>
        <p:xfrm>
          <a:off x="1449274" y="2317003"/>
          <a:ext cx="10106275" cy="2750103"/>
        </p:xfrm>
        <a:graphic>
          <a:graphicData uri="http://schemas.openxmlformats.org/drawingml/2006/table">
            <a:tbl>
              <a:tblPr bandRow="1">
                <a:noFill/>
                <a:tableStyleId>{7DF8F40E-11E0-4055-ACDE-79FC650D25A4}</a:tableStyleId>
              </a:tblPr>
              <a:tblGrid>
                <a:gridCol w="3629625">
                  <a:extLst>
                    <a:ext uri="{9D8B030D-6E8A-4147-A177-3AD203B41FA5}">
                      <a16:colId xmlns:a16="http://schemas.microsoft.com/office/drawing/2014/main" val="20000"/>
                    </a:ext>
                  </a:extLst>
                </a:gridCol>
                <a:gridCol w="6476650">
                  <a:extLst>
                    <a:ext uri="{9D8B030D-6E8A-4147-A177-3AD203B41FA5}">
                      <a16:colId xmlns:a16="http://schemas.microsoft.com/office/drawing/2014/main" val="20001"/>
                    </a:ext>
                  </a:extLst>
                </a:gridCol>
              </a:tblGrid>
              <a:tr h="650625">
                <a:tc>
                  <a:txBody>
                    <a:bodyPr/>
                    <a:lstStyle/>
                    <a:p>
                      <a:pPr marL="0" lvl="0" indent="0" algn="ctr" rtl="0">
                        <a:lnSpc>
                          <a:spcPct val="205000"/>
                        </a:lnSpc>
                        <a:spcBef>
                          <a:spcPts val="0"/>
                        </a:spcBef>
                        <a:spcAft>
                          <a:spcPts val="0"/>
                        </a:spcAft>
                        <a:buClr>
                          <a:schemeClr val="dk1"/>
                        </a:buClr>
                        <a:buSzPts val="1100"/>
                        <a:buFont typeface="Arial"/>
                        <a:buNone/>
                      </a:pPr>
                      <a:r>
                        <a:rPr lang="en-US" sz="2600" b="1">
                          <a:solidFill>
                            <a:schemeClr val="dk1"/>
                          </a:solidFill>
                          <a:latin typeface="Arial"/>
                          <a:ea typeface="Arial"/>
                          <a:cs typeface="Arial"/>
                          <a:sym typeface="Arial"/>
                        </a:rPr>
                        <a:t>英語</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marR="0" lvl="0" indent="0" algn="ctr" rtl="0">
                        <a:lnSpc>
                          <a:spcPct val="205000"/>
                        </a:lnSpc>
                        <a:spcBef>
                          <a:spcPts val="0"/>
                        </a:spcBef>
                        <a:spcAft>
                          <a:spcPts val="0"/>
                        </a:spcAft>
                        <a:buNone/>
                      </a:pPr>
                      <a:r>
                        <a:rPr lang="en-US" sz="2600" b="1">
                          <a:solidFill>
                            <a:schemeClr val="dk1"/>
                          </a:solidFill>
                          <a:latin typeface="Arial"/>
                          <a:ea typeface="Arial"/>
                          <a:cs typeface="Arial"/>
                          <a:sym typeface="Arial"/>
                        </a:rPr>
                        <a:t>カタカナ語</a:t>
                      </a:r>
                      <a:endParaRPr sz="26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636525">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ping</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dirty="0"/>
                        <a:t>ピング</a:t>
                      </a:r>
                      <a:endParaRPr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71075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Domain</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dirty="0"/>
                        <a:t>ドメイン</a:t>
                      </a:r>
                      <a:endParaRPr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662100">
                <a:tc>
                  <a:txBody>
                    <a:bodyPr/>
                    <a:lstStyle/>
                    <a:p>
                      <a:pPr marL="0" lvl="0" indent="0" algn="l" rtl="0">
                        <a:spcBef>
                          <a:spcPts val="0"/>
                        </a:spcBef>
                        <a:spcAft>
                          <a:spcPts val="0"/>
                        </a:spcAft>
                        <a:buNone/>
                      </a:pPr>
                      <a:r>
                        <a:rPr lang="en-US" sz="2600">
                          <a:solidFill>
                            <a:schemeClr val="dk1"/>
                          </a:solidFill>
                        </a:rPr>
                        <a:t>　　Host</a:t>
                      </a:r>
                      <a:endParaRPr sz="2600">
                        <a:solidFill>
                          <a:schemeClr val="dk1"/>
                        </a:solidFill>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dirty="0"/>
                        <a:t>ホスト</a:t>
                      </a:r>
                      <a:endParaRPr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888" name="Google Shape;888;p12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spcBef>
                <a:spcPts val="0"/>
              </a:spcBef>
              <a:spcAft>
                <a:spcPts val="0"/>
              </a:spcAft>
              <a:buClr>
                <a:srgbClr val="C63024"/>
              </a:buClr>
              <a:buSzPct val="100000"/>
              <a:buFont typeface="Arial"/>
              <a:buNone/>
            </a:pPr>
            <a:r>
              <a:rPr lang="en-US" b="0"/>
              <a:t>カタカナ語・アルファベット語</a:t>
            </a:r>
            <a:endParaRPr b="0"/>
          </a:p>
        </p:txBody>
      </p:sp>
      <p:graphicFrame>
        <p:nvGraphicFramePr>
          <p:cNvPr id="889" name="Google Shape;889;p125"/>
          <p:cNvGraphicFramePr/>
          <p:nvPr>
            <p:extLst>
              <p:ext uri="{D42A27DB-BD31-4B8C-83A1-F6EECF244321}">
                <p14:modId xmlns:p14="http://schemas.microsoft.com/office/powerpoint/2010/main" val="4045291750"/>
              </p:ext>
            </p:extLst>
          </p:nvPr>
        </p:nvGraphicFramePr>
        <p:xfrm>
          <a:off x="1449274" y="5559078"/>
          <a:ext cx="10106275" cy="3962303"/>
        </p:xfrm>
        <a:graphic>
          <a:graphicData uri="http://schemas.openxmlformats.org/drawingml/2006/table">
            <a:tbl>
              <a:tblPr bandRow="1">
                <a:noFill/>
                <a:tableStyleId>{7DF8F40E-11E0-4055-ACDE-79FC650D25A4}</a:tableStyleId>
              </a:tblPr>
              <a:tblGrid>
                <a:gridCol w="3629625">
                  <a:extLst>
                    <a:ext uri="{9D8B030D-6E8A-4147-A177-3AD203B41FA5}">
                      <a16:colId xmlns:a16="http://schemas.microsoft.com/office/drawing/2014/main" val="20000"/>
                    </a:ext>
                  </a:extLst>
                </a:gridCol>
                <a:gridCol w="6476650">
                  <a:extLst>
                    <a:ext uri="{9D8B030D-6E8A-4147-A177-3AD203B41FA5}">
                      <a16:colId xmlns:a16="http://schemas.microsoft.com/office/drawing/2014/main" val="20001"/>
                    </a:ext>
                  </a:extLst>
                </a:gridCol>
              </a:tblGrid>
              <a:tr h="650625">
                <a:tc>
                  <a:txBody>
                    <a:bodyPr/>
                    <a:lstStyle/>
                    <a:p>
                      <a:pPr marL="0" marR="0" lvl="0" indent="0" algn="ctr" rtl="0">
                        <a:lnSpc>
                          <a:spcPct val="205000"/>
                        </a:lnSpc>
                        <a:spcBef>
                          <a:spcPts val="0"/>
                        </a:spcBef>
                        <a:spcAft>
                          <a:spcPts val="0"/>
                        </a:spcAft>
                        <a:buClr>
                          <a:schemeClr val="dk1"/>
                        </a:buClr>
                        <a:buSzPts val="2000"/>
                        <a:buFont typeface="Arial"/>
                        <a:buNone/>
                      </a:pPr>
                      <a:r>
                        <a:rPr lang="en-US" sz="2600" b="1">
                          <a:latin typeface="Arial"/>
                          <a:ea typeface="Arial"/>
                          <a:cs typeface="Arial"/>
                          <a:sym typeface="Arial"/>
                        </a:rPr>
                        <a:t>アルファベット</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lvl="0" indent="0" algn="ctr" rtl="0">
                        <a:lnSpc>
                          <a:spcPct val="205000"/>
                        </a:lnSpc>
                        <a:spcBef>
                          <a:spcPts val="0"/>
                        </a:spcBef>
                        <a:spcAft>
                          <a:spcPts val="0"/>
                        </a:spcAft>
                        <a:buNone/>
                      </a:pPr>
                      <a:r>
                        <a:rPr lang="en-US" sz="2600" b="1">
                          <a:solidFill>
                            <a:schemeClr val="dk1"/>
                          </a:solidFill>
                          <a:latin typeface="Arial"/>
                          <a:ea typeface="Arial"/>
                          <a:cs typeface="Arial"/>
                          <a:sym typeface="Arial"/>
                        </a:rPr>
                        <a:t>カタカナ語</a:t>
                      </a:r>
                      <a:endParaRPr sz="26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64870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IP</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dirty="0"/>
                        <a:t>アイピー</a:t>
                      </a:r>
                      <a:endParaRPr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62435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TCP/IP</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dirty="0"/>
                        <a:t>ティーシーピーアイピー</a:t>
                      </a:r>
                      <a:endParaRPr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614550">
                <a:tc>
                  <a:txBody>
                    <a:bodyPr/>
                    <a:lstStyle/>
                    <a:p>
                      <a:pPr marL="0" lvl="0" indent="0" algn="l" rtl="0">
                        <a:spcBef>
                          <a:spcPts val="0"/>
                        </a:spcBef>
                        <a:spcAft>
                          <a:spcPts val="0"/>
                        </a:spcAft>
                        <a:buNone/>
                      </a:pPr>
                      <a:r>
                        <a:rPr lang="en-US" sz="2600"/>
                        <a:t>　DNS</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dirty="0"/>
                        <a:t>ディーエヌエス</a:t>
                      </a:r>
                      <a:endParaRPr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692775">
                <a:tc>
                  <a:txBody>
                    <a:bodyPr/>
                    <a:lstStyle/>
                    <a:p>
                      <a:pPr marL="0" lvl="0" indent="0" algn="l" rtl="0">
                        <a:spcBef>
                          <a:spcPts val="0"/>
                        </a:spcBef>
                        <a:spcAft>
                          <a:spcPts val="0"/>
                        </a:spcAft>
                        <a:buNone/>
                      </a:pPr>
                      <a:r>
                        <a:rPr lang="en-US" sz="2600">
                          <a:solidFill>
                            <a:schemeClr val="dk1"/>
                          </a:solidFill>
                        </a:rPr>
                        <a:t>　IPv4</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dirty="0"/>
                        <a:t>アイピービ４</a:t>
                      </a:r>
                      <a:endParaRPr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641200">
                <a:tc>
                  <a:txBody>
                    <a:bodyPr/>
                    <a:lstStyle/>
                    <a:p>
                      <a:pPr marL="0" lvl="0" indent="0" algn="l" rtl="0">
                        <a:spcBef>
                          <a:spcPts val="0"/>
                        </a:spcBef>
                        <a:spcAft>
                          <a:spcPts val="0"/>
                        </a:spcAft>
                        <a:buNone/>
                      </a:pPr>
                      <a:r>
                        <a:rPr lang="en-US" sz="2600">
                          <a:solidFill>
                            <a:schemeClr val="dk1"/>
                          </a:solidFill>
                        </a:rPr>
                        <a:t>　IPv6</a:t>
                      </a:r>
                      <a:endParaRPr sz="2600">
                        <a:solidFill>
                          <a:schemeClr val="dk1"/>
                        </a:solidFill>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dirty="0"/>
                        <a:t>アイピービ６</a:t>
                      </a:r>
                      <a:endParaRPr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126"/>
          <p:cNvSpPr txBox="1">
            <a:spLocks noGrp="1"/>
          </p:cNvSpPr>
          <p:nvPr>
            <p:ph type="sldNum" idx="12"/>
          </p:nvPr>
        </p:nvSpPr>
        <p:spPr>
          <a:xfrm>
            <a:off x="12268604" y="91022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84</a:t>
            </a:fld>
            <a:endParaRPr/>
          </a:p>
        </p:txBody>
      </p:sp>
      <p:graphicFrame>
        <p:nvGraphicFramePr>
          <p:cNvPr id="895" name="Google Shape;895;p126"/>
          <p:cNvGraphicFramePr/>
          <p:nvPr/>
        </p:nvGraphicFramePr>
        <p:xfrm>
          <a:off x="1449274" y="2317003"/>
          <a:ext cx="10106275" cy="2750103"/>
        </p:xfrm>
        <a:graphic>
          <a:graphicData uri="http://schemas.openxmlformats.org/drawingml/2006/table">
            <a:tbl>
              <a:tblPr bandRow="1">
                <a:noFill/>
                <a:tableStyleId>{7DF8F40E-11E0-4055-ACDE-79FC650D25A4}</a:tableStyleId>
              </a:tblPr>
              <a:tblGrid>
                <a:gridCol w="3629625">
                  <a:extLst>
                    <a:ext uri="{9D8B030D-6E8A-4147-A177-3AD203B41FA5}">
                      <a16:colId xmlns:a16="http://schemas.microsoft.com/office/drawing/2014/main" val="20000"/>
                    </a:ext>
                  </a:extLst>
                </a:gridCol>
                <a:gridCol w="6476650">
                  <a:extLst>
                    <a:ext uri="{9D8B030D-6E8A-4147-A177-3AD203B41FA5}">
                      <a16:colId xmlns:a16="http://schemas.microsoft.com/office/drawing/2014/main" val="20001"/>
                    </a:ext>
                  </a:extLst>
                </a:gridCol>
              </a:tblGrid>
              <a:tr h="650625">
                <a:tc>
                  <a:txBody>
                    <a:bodyPr/>
                    <a:lstStyle/>
                    <a:p>
                      <a:pPr marL="0" lvl="0" indent="0" algn="ctr" rtl="0">
                        <a:lnSpc>
                          <a:spcPct val="205000"/>
                        </a:lnSpc>
                        <a:spcBef>
                          <a:spcPts val="0"/>
                        </a:spcBef>
                        <a:spcAft>
                          <a:spcPts val="0"/>
                        </a:spcAft>
                        <a:buClr>
                          <a:schemeClr val="dk1"/>
                        </a:buClr>
                        <a:buSzPts val="1100"/>
                        <a:buFont typeface="Arial"/>
                        <a:buNone/>
                      </a:pPr>
                      <a:r>
                        <a:rPr lang="en-US" sz="2600" b="1">
                          <a:solidFill>
                            <a:schemeClr val="dk1"/>
                          </a:solidFill>
                          <a:latin typeface="Arial"/>
                          <a:ea typeface="Arial"/>
                          <a:cs typeface="Arial"/>
                          <a:sym typeface="Arial"/>
                        </a:rPr>
                        <a:t>英語</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marR="0" lvl="0" indent="0" algn="ctr" rtl="0">
                        <a:lnSpc>
                          <a:spcPct val="205000"/>
                        </a:lnSpc>
                        <a:spcBef>
                          <a:spcPts val="0"/>
                        </a:spcBef>
                        <a:spcAft>
                          <a:spcPts val="0"/>
                        </a:spcAft>
                        <a:buNone/>
                      </a:pPr>
                      <a:r>
                        <a:rPr lang="en-US" sz="2600" b="1">
                          <a:solidFill>
                            <a:schemeClr val="dk1"/>
                          </a:solidFill>
                          <a:latin typeface="Arial"/>
                          <a:ea typeface="Arial"/>
                          <a:cs typeface="Arial"/>
                          <a:sym typeface="Arial"/>
                        </a:rPr>
                        <a:t>カタカナ語</a:t>
                      </a:r>
                      <a:endParaRPr sz="26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636525">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ping</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a:t>　ピング</a:t>
                      </a:r>
                      <a:endParaRPr sz="26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71075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Domain</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a:solidFill>
                            <a:schemeClr val="dk1"/>
                          </a:solidFill>
                        </a:rPr>
                        <a:t>　ドメイン</a:t>
                      </a:r>
                      <a:endParaRPr sz="26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662100">
                <a:tc>
                  <a:txBody>
                    <a:bodyPr/>
                    <a:lstStyle/>
                    <a:p>
                      <a:pPr marL="0" lvl="0" indent="0" algn="l" rtl="0">
                        <a:spcBef>
                          <a:spcPts val="0"/>
                        </a:spcBef>
                        <a:spcAft>
                          <a:spcPts val="0"/>
                        </a:spcAft>
                        <a:buNone/>
                      </a:pPr>
                      <a:r>
                        <a:rPr lang="en-US" sz="2600">
                          <a:solidFill>
                            <a:schemeClr val="dk1"/>
                          </a:solidFill>
                        </a:rPr>
                        <a:t>　　Host</a:t>
                      </a:r>
                      <a:endParaRPr sz="2600">
                        <a:solidFill>
                          <a:schemeClr val="dk1"/>
                        </a:solidFill>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a:solidFill>
                            <a:schemeClr val="dk1"/>
                          </a:solidFill>
                        </a:rPr>
                        <a:t>　</a:t>
                      </a:r>
                      <a:r>
                        <a:rPr lang="en-US" sz="2600"/>
                        <a:t>ホスト</a:t>
                      </a:r>
                      <a:endParaRPr sz="26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896" name="Google Shape;896;p12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spcBef>
                <a:spcPts val="0"/>
              </a:spcBef>
              <a:spcAft>
                <a:spcPts val="0"/>
              </a:spcAft>
              <a:buClr>
                <a:srgbClr val="C63024"/>
              </a:buClr>
              <a:buSzPct val="100000"/>
              <a:buFont typeface="Arial"/>
              <a:buNone/>
            </a:pPr>
            <a:r>
              <a:rPr lang="en-US" b="0"/>
              <a:t>カタカナ語・アルファベット語</a:t>
            </a:r>
            <a:endParaRPr b="0"/>
          </a:p>
        </p:txBody>
      </p:sp>
      <p:graphicFrame>
        <p:nvGraphicFramePr>
          <p:cNvPr id="897" name="Google Shape;897;p126"/>
          <p:cNvGraphicFramePr/>
          <p:nvPr/>
        </p:nvGraphicFramePr>
        <p:xfrm>
          <a:off x="1449274" y="5559078"/>
          <a:ext cx="10106275" cy="3962303"/>
        </p:xfrm>
        <a:graphic>
          <a:graphicData uri="http://schemas.openxmlformats.org/drawingml/2006/table">
            <a:tbl>
              <a:tblPr bandRow="1">
                <a:noFill/>
                <a:tableStyleId>{7DF8F40E-11E0-4055-ACDE-79FC650D25A4}</a:tableStyleId>
              </a:tblPr>
              <a:tblGrid>
                <a:gridCol w="3629625">
                  <a:extLst>
                    <a:ext uri="{9D8B030D-6E8A-4147-A177-3AD203B41FA5}">
                      <a16:colId xmlns:a16="http://schemas.microsoft.com/office/drawing/2014/main" val="20000"/>
                    </a:ext>
                  </a:extLst>
                </a:gridCol>
                <a:gridCol w="6476650">
                  <a:extLst>
                    <a:ext uri="{9D8B030D-6E8A-4147-A177-3AD203B41FA5}">
                      <a16:colId xmlns:a16="http://schemas.microsoft.com/office/drawing/2014/main" val="20001"/>
                    </a:ext>
                  </a:extLst>
                </a:gridCol>
              </a:tblGrid>
              <a:tr h="650625">
                <a:tc>
                  <a:txBody>
                    <a:bodyPr/>
                    <a:lstStyle/>
                    <a:p>
                      <a:pPr marL="0" marR="0" lvl="0" indent="0" algn="ctr" rtl="0">
                        <a:lnSpc>
                          <a:spcPct val="205000"/>
                        </a:lnSpc>
                        <a:spcBef>
                          <a:spcPts val="0"/>
                        </a:spcBef>
                        <a:spcAft>
                          <a:spcPts val="0"/>
                        </a:spcAft>
                        <a:buClr>
                          <a:schemeClr val="dk1"/>
                        </a:buClr>
                        <a:buSzPts val="2000"/>
                        <a:buFont typeface="Arial"/>
                        <a:buNone/>
                      </a:pPr>
                      <a:r>
                        <a:rPr lang="en-US" sz="2600" b="1">
                          <a:latin typeface="Arial"/>
                          <a:ea typeface="Arial"/>
                          <a:cs typeface="Arial"/>
                          <a:sym typeface="Arial"/>
                        </a:rPr>
                        <a:t>アルファベット</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lvl="0" indent="0" algn="ctr" rtl="0">
                        <a:lnSpc>
                          <a:spcPct val="205000"/>
                        </a:lnSpc>
                        <a:spcBef>
                          <a:spcPts val="0"/>
                        </a:spcBef>
                        <a:spcAft>
                          <a:spcPts val="0"/>
                        </a:spcAft>
                        <a:buNone/>
                      </a:pPr>
                      <a:r>
                        <a:rPr lang="en-US" sz="2600" b="1">
                          <a:solidFill>
                            <a:schemeClr val="dk1"/>
                          </a:solidFill>
                          <a:latin typeface="Arial"/>
                          <a:ea typeface="Arial"/>
                          <a:cs typeface="Arial"/>
                          <a:sym typeface="Arial"/>
                        </a:rPr>
                        <a:t>カタカナ語</a:t>
                      </a:r>
                      <a:endParaRPr sz="26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64870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IP</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a:t>アイピー</a:t>
                      </a:r>
                      <a:endParaRPr sz="26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62435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TCP/IP</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a:t>ティーシーピーアイピー</a:t>
                      </a:r>
                      <a:endParaRPr sz="26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614550">
                <a:tc>
                  <a:txBody>
                    <a:bodyPr/>
                    <a:lstStyle/>
                    <a:p>
                      <a:pPr marL="0" lvl="0" indent="0" algn="l" rtl="0">
                        <a:spcBef>
                          <a:spcPts val="0"/>
                        </a:spcBef>
                        <a:spcAft>
                          <a:spcPts val="0"/>
                        </a:spcAft>
                        <a:buNone/>
                      </a:pPr>
                      <a:r>
                        <a:rPr lang="en-US" sz="2600"/>
                        <a:t>　DNS</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dirty="0" err="1"/>
                        <a:t>ディーエヌエス</a:t>
                      </a:r>
                      <a:r>
                        <a:rPr lang="en-US" sz="2600" dirty="0"/>
                        <a:t>　</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692775">
                <a:tc>
                  <a:txBody>
                    <a:bodyPr/>
                    <a:lstStyle/>
                    <a:p>
                      <a:pPr marL="0" lvl="0" indent="0" algn="l" rtl="0">
                        <a:spcBef>
                          <a:spcPts val="0"/>
                        </a:spcBef>
                        <a:spcAft>
                          <a:spcPts val="0"/>
                        </a:spcAft>
                        <a:buNone/>
                      </a:pPr>
                      <a:r>
                        <a:rPr lang="en-US" sz="2600">
                          <a:solidFill>
                            <a:schemeClr val="dk1"/>
                          </a:solidFill>
                        </a:rPr>
                        <a:t>　IPv4</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a:solidFill>
                            <a:schemeClr val="dk1"/>
                          </a:solidFill>
                        </a:rPr>
                        <a:t>アイピーブイヨン</a:t>
                      </a:r>
                      <a:endParaRPr sz="26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641200">
                <a:tc>
                  <a:txBody>
                    <a:bodyPr/>
                    <a:lstStyle/>
                    <a:p>
                      <a:pPr marL="0" lvl="0" indent="0" algn="l" rtl="0">
                        <a:spcBef>
                          <a:spcPts val="0"/>
                        </a:spcBef>
                        <a:spcAft>
                          <a:spcPts val="0"/>
                        </a:spcAft>
                        <a:buNone/>
                      </a:pPr>
                      <a:r>
                        <a:rPr lang="en-US" sz="2600">
                          <a:solidFill>
                            <a:schemeClr val="dk1"/>
                          </a:solidFill>
                        </a:rPr>
                        <a:t>　IPv6</a:t>
                      </a:r>
                      <a:endParaRPr sz="2600">
                        <a:solidFill>
                          <a:schemeClr val="dk1"/>
                        </a:solidFill>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dirty="0" err="1">
                          <a:solidFill>
                            <a:schemeClr val="dk1"/>
                          </a:solidFill>
                        </a:rPr>
                        <a:t>アイピーブイロク／アイピーブイシックス</a:t>
                      </a:r>
                      <a:endParaRPr sz="2600" dirty="0">
                        <a:solidFill>
                          <a:schemeClr val="dk1"/>
                        </a:solidFil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127"/>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spcBef>
                <a:spcPts val="0"/>
              </a:spcBef>
              <a:spcAft>
                <a:spcPts val="0"/>
              </a:spcAft>
              <a:buClr>
                <a:srgbClr val="C63024"/>
              </a:buClr>
              <a:buSzPts val="6400"/>
              <a:buFont typeface="Arial"/>
              <a:buNone/>
            </a:pPr>
            <a:r>
              <a:rPr lang="en-US"/>
              <a:t>復習</a:t>
            </a:r>
            <a:endParaRPr/>
          </a:p>
        </p:txBody>
      </p:sp>
      <p:sp>
        <p:nvSpPr>
          <p:cNvPr id="903" name="Google Shape;903;p127"/>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85</a:t>
            </a:fld>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12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問題1</a:t>
            </a:r>
            <a:endParaRPr/>
          </a:p>
        </p:txBody>
      </p:sp>
      <p:sp>
        <p:nvSpPr>
          <p:cNvPr id="909" name="Google Shape;909;p12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86</a:t>
            </a:fld>
            <a:endParaRPr/>
          </a:p>
        </p:txBody>
      </p:sp>
      <p:sp>
        <p:nvSpPr>
          <p:cNvPr id="910" name="Google Shape;910;p128"/>
          <p:cNvSpPr txBox="1"/>
          <p:nvPr/>
        </p:nvSpPr>
        <p:spPr>
          <a:xfrm>
            <a:off x="676450" y="2432400"/>
            <a:ext cx="12286800" cy="36936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000" dirty="0">
                <a:solidFill>
                  <a:srgbClr val="090909"/>
                </a:solidFill>
                <a:highlight>
                  <a:schemeClr val="lt1"/>
                </a:highlight>
              </a:rPr>
              <a:t>IPv6のIPアドレスは何ビットか。</a:t>
            </a:r>
            <a:endParaRPr sz="3000" dirty="0">
              <a:solidFill>
                <a:srgbClr val="090909"/>
              </a:solidFill>
              <a:highlight>
                <a:schemeClr val="lt1"/>
              </a:highlight>
            </a:endParaRPr>
          </a:p>
          <a:p>
            <a:pPr marL="457200" lvl="0" indent="-419100" algn="l" rtl="0">
              <a:lnSpc>
                <a:spcPct val="115000"/>
              </a:lnSpc>
              <a:spcBef>
                <a:spcPts val="0"/>
              </a:spcBef>
              <a:spcAft>
                <a:spcPts val="0"/>
              </a:spcAft>
              <a:buClr>
                <a:srgbClr val="090909"/>
              </a:buClr>
              <a:buSzPts val="3000"/>
              <a:buAutoNum type="arabicPeriod"/>
            </a:pPr>
            <a:r>
              <a:rPr lang="en-US" sz="3000" dirty="0">
                <a:solidFill>
                  <a:srgbClr val="090909"/>
                </a:solidFill>
                <a:highlight>
                  <a:schemeClr val="lt1"/>
                </a:highlight>
              </a:rPr>
              <a:t>32</a:t>
            </a:r>
            <a:endParaRPr sz="3000" dirty="0">
              <a:solidFill>
                <a:srgbClr val="090909"/>
              </a:solidFill>
              <a:highlight>
                <a:schemeClr val="lt1"/>
              </a:highlight>
            </a:endParaRPr>
          </a:p>
          <a:p>
            <a:pPr marL="457200" lvl="0" indent="-419100" algn="l" rtl="0">
              <a:lnSpc>
                <a:spcPct val="115000"/>
              </a:lnSpc>
              <a:spcBef>
                <a:spcPts val="0"/>
              </a:spcBef>
              <a:spcAft>
                <a:spcPts val="0"/>
              </a:spcAft>
              <a:buClr>
                <a:srgbClr val="090909"/>
              </a:buClr>
              <a:buSzPts val="3000"/>
              <a:buAutoNum type="arabicPeriod"/>
            </a:pPr>
            <a:r>
              <a:rPr lang="en-US" sz="3000" dirty="0">
                <a:solidFill>
                  <a:srgbClr val="090909"/>
                </a:solidFill>
                <a:highlight>
                  <a:schemeClr val="lt1"/>
                </a:highlight>
              </a:rPr>
              <a:t>64</a:t>
            </a:r>
            <a:endParaRPr sz="3000" dirty="0">
              <a:solidFill>
                <a:srgbClr val="090909"/>
              </a:solidFill>
              <a:highlight>
                <a:schemeClr val="lt1"/>
              </a:highlight>
            </a:endParaRPr>
          </a:p>
          <a:p>
            <a:pPr marL="457200" lvl="0" indent="-419100" algn="l" rtl="0">
              <a:lnSpc>
                <a:spcPct val="115000"/>
              </a:lnSpc>
              <a:spcBef>
                <a:spcPts val="0"/>
              </a:spcBef>
              <a:spcAft>
                <a:spcPts val="0"/>
              </a:spcAft>
              <a:buClr>
                <a:srgbClr val="090909"/>
              </a:buClr>
              <a:buSzPts val="3000"/>
              <a:buAutoNum type="arabicPeriod"/>
            </a:pPr>
            <a:r>
              <a:rPr lang="en-US" sz="3000" dirty="0">
                <a:solidFill>
                  <a:srgbClr val="090909"/>
                </a:solidFill>
                <a:highlight>
                  <a:srgbClr val="FFFF00"/>
                </a:highlight>
              </a:rPr>
              <a:t>128</a:t>
            </a:r>
            <a:endParaRPr sz="3000" dirty="0">
              <a:solidFill>
                <a:srgbClr val="090909"/>
              </a:solidFill>
              <a:highlight>
                <a:srgbClr val="FFFF00"/>
              </a:highlight>
            </a:endParaRPr>
          </a:p>
          <a:p>
            <a:pPr marL="457200" lvl="0" indent="-419100" algn="l" rtl="0">
              <a:lnSpc>
                <a:spcPct val="115000"/>
              </a:lnSpc>
              <a:spcBef>
                <a:spcPts val="0"/>
              </a:spcBef>
              <a:spcAft>
                <a:spcPts val="0"/>
              </a:spcAft>
              <a:buClr>
                <a:srgbClr val="090909"/>
              </a:buClr>
              <a:buSzPts val="3000"/>
              <a:buAutoNum type="arabicPeriod"/>
            </a:pPr>
            <a:r>
              <a:rPr lang="en-US" sz="3000" dirty="0">
                <a:solidFill>
                  <a:srgbClr val="090909"/>
                </a:solidFill>
                <a:highlight>
                  <a:schemeClr val="lt1"/>
                </a:highlight>
              </a:rPr>
              <a:t>256</a:t>
            </a:r>
            <a:endParaRPr sz="3000" b="1" dirty="0">
              <a:solidFill>
                <a:srgbClr val="090909"/>
              </a:solidFill>
              <a:highlight>
                <a:schemeClr val="lt1"/>
              </a:highlight>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12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問題2</a:t>
            </a:r>
            <a:endParaRPr/>
          </a:p>
        </p:txBody>
      </p:sp>
      <p:sp>
        <p:nvSpPr>
          <p:cNvPr id="916" name="Google Shape;916;p12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87</a:t>
            </a:fld>
            <a:endParaRPr/>
          </a:p>
        </p:txBody>
      </p:sp>
      <p:sp>
        <p:nvSpPr>
          <p:cNvPr id="917" name="Google Shape;917;p129"/>
          <p:cNvSpPr txBox="1"/>
          <p:nvPr/>
        </p:nvSpPr>
        <p:spPr>
          <a:xfrm>
            <a:off x="676450" y="2432400"/>
            <a:ext cx="12286800" cy="7321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000" b="1" dirty="0">
                <a:solidFill>
                  <a:srgbClr val="090909"/>
                </a:solidFill>
                <a:highlight>
                  <a:schemeClr val="lt1"/>
                </a:highlight>
              </a:rPr>
              <a:t>TCP/</a:t>
            </a:r>
            <a:r>
              <a:rPr lang="en-US" sz="3000" b="1" dirty="0" err="1">
                <a:solidFill>
                  <a:srgbClr val="090909"/>
                </a:solidFill>
                <a:highlight>
                  <a:schemeClr val="lt1"/>
                </a:highlight>
              </a:rPr>
              <a:t>IPネットワークでDNSが果たす役割はどれか</a:t>
            </a:r>
            <a:r>
              <a:rPr lang="en-US" sz="3000" b="1" dirty="0">
                <a:solidFill>
                  <a:srgbClr val="090909"/>
                </a:solidFill>
                <a:highlight>
                  <a:schemeClr val="lt1"/>
                </a:highlight>
              </a:rPr>
              <a:t>。</a:t>
            </a:r>
            <a:endParaRPr sz="3000" b="1" dirty="0">
              <a:solidFill>
                <a:srgbClr val="090909"/>
              </a:solidFill>
              <a:highlight>
                <a:schemeClr val="lt1"/>
              </a:highlight>
            </a:endParaRPr>
          </a:p>
          <a:p>
            <a:pPr marL="457200" lvl="0" indent="-419100" algn="l" rtl="0">
              <a:lnSpc>
                <a:spcPct val="115000"/>
              </a:lnSpc>
              <a:spcBef>
                <a:spcPts val="2000"/>
              </a:spcBef>
              <a:spcAft>
                <a:spcPts val="0"/>
              </a:spcAft>
              <a:buClr>
                <a:srgbClr val="090909"/>
              </a:buClr>
              <a:buSzPts val="3000"/>
              <a:buAutoNum type="arabicPeriod"/>
            </a:pPr>
            <a:r>
              <a:rPr lang="en-US" sz="3000" dirty="0" err="1">
                <a:solidFill>
                  <a:srgbClr val="090909"/>
                </a:solidFill>
                <a:highlight>
                  <a:schemeClr val="lt1"/>
                </a:highlight>
              </a:rPr>
              <a:t>PCやプリンターなどからのIPアドレス付与の要求に対し</a:t>
            </a:r>
            <a:r>
              <a:rPr lang="en-US" sz="3000" dirty="0">
                <a:solidFill>
                  <a:srgbClr val="090909"/>
                </a:solidFill>
                <a:highlight>
                  <a:schemeClr val="lt1"/>
                </a:highlight>
              </a:rPr>
              <a:t>、　　　　</a:t>
            </a:r>
            <a:r>
              <a:rPr lang="en-US" sz="3000" dirty="0" err="1">
                <a:solidFill>
                  <a:srgbClr val="090909"/>
                </a:solidFill>
                <a:highlight>
                  <a:schemeClr val="lt1"/>
                </a:highlight>
              </a:rPr>
              <a:t>サーバに登録してあるIPアドレスの中から使用されていない</a:t>
            </a:r>
            <a:r>
              <a:rPr lang="en-US" sz="3000" dirty="0">
                <a:solidFill>
                  <a:srgbClr val="090909"/>
                </a:solidFill>
                <a:highlight>
                  <a:schemeClr val="lt1"/>
                </a:highlight>
              </a:rPr>
              <a:t>　　　</a:t>
            </a:r>
            <a:r>
              <a:rPr lang="en-US" sz="3000" dirty="0" err="1">
                <a:solidFill>
                  <a:srgbClr val="090909"/>
                </a:solidFill>
                <a:highlight>
                  <a:schemeClr val="lt1"/>
                </a:highlight>
              </a:rPr>
              <a:t>IPアドレスを割り当てる</a:t>
            </a:r>
            <a:r>
              <a:rPr lang="en-US" sz="3000" dirty="0">
                <a:solidFill>
                  <a:srgbClr val="090909"/>
                </a:solidFill>
                <a:highlight>
                  <a:schemeClr val="lt1"/>
                </a:highlight>
              </a:rPr>
              <a:t>。</a:t>
            </a:r>
            <a:endParaRPr sz="3000" dirty="0">
              <a:solidFill>
                <a:srgbClr val="090909"/>
              </a:solidFill>
              <a:highlight>
                <a:schemeClr val="lt1"/>
              </a:highlight>
            </a:endParaRPr>
          </a:p>
          <a:p>
            <a:pPr marL="457200" lvl="0" indent="-419100" algn="l" rtl="0">
              <a:lnSpc>
                <a:spcPct val="115000"/>
              </a:lnSpc>
              <a:spcBef>
                <a:spcPts val="1000"/>
              </a:spcBef>
              <a:spcAft>
                <a:spcPts val="0"/>
              </a:spcAft>
              <a:buClr>
                <a:srgbClr val="090909"/>
              </a:buClr>
              <a:buSzPts val="3000"/>
              <a:buAutoNum type="arabicPeriod"/>
            </a:pPr>
            <a:r>
              <a:rPr lang="en-US" sz="3000" dirty="0" err="1">
                <a:solidFill>
                  <a:srgbClr val="090909"/>
                </a:solidFill>
                <a:highlight>
                  <a:schemeClr val="lt1"/>
                </a:highlight>
              </a:rPr>
              <a:t>サーバにあるプログラムを、サーバのIPアドレスを意識すること</a:t>
            </a:r>
            <a:r>
              <a:rPr lang="en-US" sz="3000" dirty="0">
                <a:solidFill>
                  <a:srgbClr val="090909"/>
                </a:solidFill>
                <a:highlight>
                  <a:schemeClr val="lt1"/>
                </a:highlight>
              </a:rPr>
              <a:t>　</a:t>
            </a:r>
            <a:r>
              <a:rPr lang="en-US" sz="3000" dirty="0" err="1">
                <a:solidFill>
                  <a:srgbClr val="090909"/>
                </a:solidFill>
                <a:highlight>
                  <a:schemeClr val="lt1"/>
                </a:highlight>
              </a:rPr>
              <a:t>なく、プログラム名の指定だけで呼び出すようにする</a:t>
            </a:r>
            <a:r>
              <a:rPr lang="en-US" sz="3000" dirty="0">
                <a:solidFill>
                  <a:srgbClr val="090909"/>
                </a:solidFill>
                <a:highlight>
                  <a:schemeClr val="lt1"/>
                </a:highlight>
              </a:rPr>
              <a:t>。</a:t>
            </a:r>
            <a:endParaRPr sz="3000" dirty="0">
              <a:solidFill>
                <a:srgbClr val="090909"/>
              </a:solidFill>
              <a:highlight>
                <a:schemeClr val="lt1"/>
              </a:highlight>
            </a:endParaRPr>
          </a:p>
          <a:p>
            <a:pPr marL="457200" lvl="0" indent="-419100" algn="l" rtl="0">
              <a:lnSpc>
                <a:spcPct val="115000"/>
              </a:lnSpc>
              <a:spcBef>
                <a:spcPts val="1000"/>
              </a:spcBef>
              <a:spcAft>
                <a:spcPts val="0"/>
              </a:spcAft>
              <a:buClr>
                <a:srgbClr val="090909"/>
              </a:buClr>
              <a:buSzPts val="3000"/>
              <a:buAutoNum type="arabicPeriod"/>
            </a:pPr>
            <a:r>
              <a:rPr lang="en-US" sz="3000" dirty="0" err="1">
                <a:solidFill>
                  <a:srgbClr val="090909"/>
                </a:solidFill>
                <a:highlight>
                  <a:schemeClr val="lt1"/>
                </a:highlight>
              </a:rPr>
              <a:t>社内のプライベートIPアドレスをグローバルIPアドレスに変換し、インターネットへのアクセスを可能にする</a:t>
            </a:r>
            <a:r>
              <a:rPr lang="en-US" sz="3000" dirty="0">
                <a:solidFill>
                  <a:srgbClr val="090909"/>
                </a:solidFill>
                <a:highlight>
                  <a:schemeClr val="lt1"/>
                </a:highlight>
              </a:rPr>
              <a:t>。</a:t>
            </a:r>
            <a:endParaRPr sz="3000" dirty="0">
              <a:solidFill>
                <a:srgbClr val="090909"/>
              </a:solidFill>
              <a:highlight>
                <a:schemeClr val="lt1"/>
              </a:highlight>
            </a:endParaRPr>
          </a:p>
          <a:p>
            <a:pPr marL="457200" lvl="0" indent="-419100" algn="l" rtl="0">
              <a:lnSpc>
                <a:spcPct val="115000"/>
              </a:lnSpc>
              <a:spcBef>
                <a:spcPts val="1000"/>
              </a:spcBef>
              <a:spcAft>
                <a:spcPts val="0"/>
              </a:spcAft>
              <a:buClr>
                <a:srgbClr val="090909"/>
              </a:buClr>
              <a:buSzPts val="3000"/>
              <a:buAutoNum type="arabicPeriod"/>
            </a:pPr>
            <a:r>
              <a:rPr lang="en-US" sz="3000" dirty="0" err="1">
                <a:solidFill>
                  <a:srgbClr val="090909"/>
                </a:solidFill>
                <a:highlight>
                  <a:srgbClr val="FFFF00"/>
                </a:highlight>
              </a:rPr>
              <a:t>ドメイン名やホスト名などとIPアドレスを対応付ける</a:t>
            </a:r>
            <a:r>
              <a:rPr lang="en-US" sz="3000" dirty="0">
                <a:solidFill>
                  <a:srgbClr val="090909"/>
                </a:solidFill>
                <a:highlight>
                  <a:srgbClr val="FFFF00"/>
                </a:highlight>
              </a:rPr>
              <a:t>。</a:t>
            </a:r>
            <a:endParaRPr sz="3000" dirty="0">
              <a:solidFill>
                <a:srgbClr val="090909"/>
              </a:solidFill>
              <a:highlight>
                <a:srgbClr val="FFFF00"/>
              </a:highlight>
            </a:endParaRPr>
          </a:p>
          <a:p>
            <a:pPr marL="0" marR="0" lvl="0" indent="0" algn="l" rtl="0">
              <a:lnSpc>
                <a:spcPct val="150000"/>
              </a:lnSpc>
              <a:spcBef>
                <a:spcPts val="0"/>
              </a:spcBef>
              <a:spcAft>
                <a:spcPts val="0"/>
              </a:spcAft>
              <a:buNone/>
            </a:pPr>
            <a:endParaRPr sz="3000" b="1" dirty="0">
              <a:solidFill>
                <a:srgbClr val="090909"/>
              </a:solidFill>
              <a:highlight>
                <a:schemeClr val="lt1"/>
              </a:highlight>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p13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問題3</a:t>
            </a:r>
            <a:endParaRPr/>
          </a:p>
        </p:txBody>
      </p:sp>
      <p:sp>
        <p:nvSpPr>
          <p:cNvPr id="923" name="Google Shape;923;p13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88</a:t>
            </a:fld>
            <a:endParaRPr/>
          </a:p>
        </p:txBody>
      </p:sp>
      <p:sp>
        <p:nvSpPr>
          <p:cNvPr id="924" name="Google Shape;924;p130"/>
          <p:cNvSpPr txBox="1"/>
          <p:nvPr/>
        </p:nvSpPr>
        <p:spPr>
          <a:xfrm>
            <a:off x="676450" y="2432400"/>
            <a:ext cx="12286800" cy="7321200"/>
          </a:xfrm>
          <a:prstGeom prst="rect">
            <a:avLst/>
          </a:prstGeom>
          <a:noFill/>
          <a:ln>
            <a:noFill/>
          </a:ln>
        </p:spPr>
        <p:txBody>
          <a:bodyPr spcFirstLastPara="1" wrap="square" lIns="50800" tIns="50800" rIns="50800" bIns="50800" anchor="t" anchorCtr="0">
            <a:normAutofit/>
          </a:bodyPr>
          <a:lstStyle/>
          <a:p>
            <a:pPr marL="0" lvl="0" indent="0" algn="l" rtl="0">
              <a:lnSpc>
                <a:spcPct val="150000"/>
              </a:lnSpc>
              <a:spcBef>
                <a:spcPts val="0"/>
              </a:spcBef>
              <a:spcAft>
                <a:spcPts val="0"/>
              </a:spcAft>
              <a:buClr>
                <a:schemeClr val="dk1"/>
              </a:buClr>
              <a:buSzPts val="1100"/>
              <a:buFont typeface="Arial"/>
              <a:buNone/>
            </a:pPr>
            <a:r>
              <a:rPr lang="en-US" sz="3000" b="1" dirty="0">
                <a:solidFill>
                  <a:srgbClr val="090909"/>
                </a:solidFill>
                <a:highlight>
                  <a:schemeClr val="lt1"/>
                </a:highlight>
              </a:rPr>
              <a:t>IPv4アドレス表記として、正しくないものはどれか。</a:t>
            </a:r>
            <a:endParaRPr sz="3000" b="1" dirty="0">
              <a:solidFill>
                <a:srgbClr val="090909"/>
              </a:solidFill>
              <a:highlight>
                <a:schemeClr val="lt1"/>
              </a:highlight>
            </a:endParaRPr>
          </a:p>
          <a:p>
            <a:pPr marL="457200" lvl="0" indent="-419100" algn="l" rtl="0">
              <a:lnSpc>
                <a:spcPct val="150000"/>
              </a:lnSpc>
              <a:spcBef>
                <a:spcPts val="0"/>
              </a:spcBef>
              <a:spcAft>
                <a:spcPts val="0"/>
              </a:spcAft>
              <a:buClr>
                <a:srgbClr val="090909"/>
              </a:buClr>
              <a:buSzPts val="3000"/>
              <a:buAutoNum type="arabicPeriod"/>
            </a:pPr>
            <a:r>
              <a:rPr lang="en-US" sz="3000" dirty="0">
                <a:solidFill>
                  <a:srgbClr val="090909"/>
                </a:solidFill>
                <a:highlight>
                  <a:schemeClr val="lt1"/>
                </a:highlight>
              </a:rPr>
              <a:t>10.0.0.0</a:t>
            </a:r>
            <a:endParaRPr sz="3000" dirty="0">
              <a:solidFill>
                <a:srgbClr val="090909"/>
              </a:solidFill>
              <a:highlight>
                <a:schemeClr val="lt1"/>
              </a:highlight>
            </a:endParaRPr>
          </a:p>
          <a:p>
            <a:pPr marL="457200" lvl="0" indent="-419100" algn="l" rtl="0">
              <a:lnSpc>
                <a:spcPct val="150000"/>
              </a:lnSpc>
              <a:spcBef>
                <a:spcPts val="0"/>
              </a:spcBef>
              <a:spcAft>
                <a:spcPts val="0"/>
              </a:spcAft>
              <a:buClr>
                <a:schemeClr val="dk1"/>
              </a:buClr>
              <a:buSzPts val="3000"/>
              <a:buAutoNum type="arabicPeriod"/>
            </a:pPr>
            <a:r>
              <a:rPr lang="en-US" sz="3000" dirty="0">
                <a:solidFill>
                  <a:schemeClr val="dk1"/>
                </a:solidFill>
                <a:highlight>
                  <a:srgbClr val="FFFF00"/>
                </a:highlight>
              </a:rPr>
              <a:t>10.10.10.256</a:t>
            </a:r>
            <a:endParaRPr sz="3000" dirty="0">
              <a:solidFill>
                <a:schemeClr val="dk1"/>
              </a:solidFill>
              <a:highlight>
                <a:srgbClr val="FFFF00"/>
              </a:highlight>
            </a:endParaRPr>
          </a:p>
          <a:p>
            <a:pPr marL="457200" lvl="0" indent="-419100" algn="l" rtl="0">
              <a:lnSpc>
                <a:spcPct val="150000"/>
              </a:lnSpc>
              <a:spcBef>
                <a:spcPts val="0"/>
              </a:spcBef>
              <a:spcAft>
                <a:spcPts val="0"/>
              </a:spcAft>
              <a:buClr>
                <a:srgbClr val="090909"/>
              </a:buClr>
              <a:buSzPts val="3000"/>
              <a:buAutoNum type="arabicPeriod"/>
            </a:pPr>
            <a:r>
              <a:rPr lang="en-US" sz="3000" dirty="0">
                <a:solidFill>
                  <a:srgbClr val="090909"/>
                </a:solidFill>
                <a:highlight>
                  <a:schemeClr val="lt1"/>
                </a:highlight>
              </a:rPr>
              <a:t>192.168.0.1</a:t>
            </a:r>
            <a:endParaRPr sz="3000" dirty="0">
              <a:solidFill>
                <a:srgbClr val="090909"/>
              </a:solidFill>
              <a:highlight>
                <a:schemeClr val="lt1"/>
              </a:highlight>
            </a:endParaRPr>
          </a:p>
          <a:p>
            <a:pPr marL="457200" lvl="0" indent="-419100" algn="l" rtl="0">
              <a:lnSpc>
                <a:spcPct val="150000"/>
              </a:lnSpc>
              <a:spcBef>
                <a:spcPts val="0"/>
              </a:spcBef>
              <a:spcAft>
                <a:spcPts val="0"/>
              </a:spcAft>
              <a:buClr>
                <a:srgbClr val="090909"/>
              </a:buClr>
              <a:buSzPts val="3000"/>
              <a:buAutoNum type="arabicPeriod"/>
            </a:pPr>
            <a:r>
              <a:rPr lang="en-US" sz="3000" dirty="0">
                <a:solidFill>
                  <a:srgbClr val="090909"/>
                </a:solidFill>
                <a:highlight>
                  <a:schemeClr val="lt1"/>
                </a:highlight>
              </a:rPr>
              <a:t>224.0.1.1</a:t>
            </a:r>
            <a:endParaRPr sz="3000" dirty="0">
              <a:solidFill>
                <a:srgbClr val="090909"/>
              </a:solidFill>
              <a:highlight>
                <a:schemeClr val="lt1"/>
              </a:highlight>
            </a:endParaRPr>
          </a:p>
          <a:p>
            <a:pPr marL="457200" lvl="0" indent="0" algn="l" rtl="0">
              <a:lnSpc>
                <a:spcPct val="150000"/>
              </a:lnSpc>
              <a:spcBef>
                <a:spcPts val="0"/>
              </a:spcBef>
              <a:spcAft>
                <a:spcPts val="0"/>
              </a:spcAft>
              <a:buClr>
                <a:schemeClr val="dk1"/>
              </a:buClr>
              <a:buSzPts val="1100"/>
              <a:buFont typeface="Arial"/>
              <a:buNone/>
            </a:pPr>
            <a:endParaRPr sz="3000" dirty="0">
              <a:solidFill>
                <a:srgbClr val="090909"/>
              </a:solidFill>
              <a:highlight>
                <a:schemeClr val="lt1"/>
              </a:highlight>
            </a:endParaRPr>
          </a:p>
          <a:p>
            <a:pPr marL="0" lvl="0" indent="0" algn="l" rtl="0">
              <a:lnSpc>
                <a:spcPct val="150000"/>
              </a:lnSpc>
              <a:spcBef>
                <a:spcPts val="0"/>
              </a:spcBef>
              <a:spcAft>
                <a:spcPts val="0"/>
              </a:spcAft>
              <a:buClr>
                <a:schemeClr val="dk1"/>
              </a:buClr>
              <a:buSzPts val="1100"/>
              <a:buFont typeface="Arial"/>
              <a:buNone/>
            </a:pPr>
            <a:endParaRPr sz="3000" dirty="0">
              <a:solidFill>
                <a:srgbClr val="090909"/>
              </a:solidFill>
              <a:highlight>
                <a:schemeClr val="lt1"/>
              </a:highlight>
            </a:endParaRPr>
          </a:p>
          <a:p>
            <a:pPr marL="0" marR="0" lvl="0" indent="0" algn="l" rtl="0">
              <a:lnSpc>
                <a:spcPct val="150000"/>
              </a:lnSpc>
              <a:spcBef>
                <a:spcPts val="0"/>
              </a:spcBef>
              <a:spcAft>
                <a:spcPts val="0"/>
              </a:spcAft>
              <a:buNone/>
            </a:pPr>
            <a:endParaRPr sz="3000" b="1" dirty="0">
              <a:solidFill>
                <a:srgbClr val="090909"/>
              </a:solidFill>
              <a:highlight>
                <a:schemeClr val="lt1"/>
              </a:highlight>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13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問題4</a:t>
            </a:r>
            <a:endParaRPr/>
          </a:p>
        </p:txBody>
      </p:sp>
      <p:sp>
        <p:nvSpPr>
          <p:cNvPr id="930" name="Google Shape;930;p13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89</a:t>
            </a:fld>
            <a:endParaRPr/>
          </a:p>
        </p:txBody>
      </p:sp>
      <p:sp>
        <p:nvSpPr>
          <p:cNvPr id="931" name="Google Shape;931;p131"/>
          <p:cNvSpPr txBox="1"/>
          <p:nvPr/>
        </p:nvSpPr>
        <p:spPr>
          <a:xfrm>
            <a:off x="599475" y="2293975"/>
            <a:ext cx="12286800" cy="5972100"/>
          </a:xfrm>
          <a:prstGeom prst="rect">
            <a:avLst/>
          </a:prstGeom>
          <a:noFill/>
          <a:ln>
            <a:noFill/>
          </a:ln>
        </p:spPr>
        <p:txBody>
          <a:bodyPr spcFirstLastPara="1" wrap="square" lIns="50800" tIns="50800" rIns="50800" bIns="50800" anchor="t" anchorCtr="0">
            <a:normAutofit/>
          </a:bodyPr>
          <a:lstStyle/>
          <a:p>
            <a:pPr marL="0" marR="0" lvl="0" indent="0" algn="l" rtl="0">
              <a:lnSpc>
                <a:spcPct val="115000"/>
              </a:lnSpc>
              <a:spcBef>
                <a:spcPts val="0"/>
              </a:spcBef>
              <a:spcAft>
                <a:spcPts val="0"/>
              </a:spcAft>
              <a:buNone/>
            </a:pPr>
            <a:r>
              <a:rPr lang="en-US" sz="3000" dirty="0">
                <a:solidFill>
                  <a:srgbClr val="090909"/>
                </a:solidFill>
                <a:highlight>
                  <a:srgbClr val="FFFFFF"/>
                </a:highlight>
              </a:rPr>
              <a:t>IPv4のIPアドレスは何ビットか。</a:t>
            </a:r>
            <a:endParaRPr sz="3000" dirty="0">
              <a:solidFill>
                <a:srgbClr val="090909"/>
              </a:solidFill>
              <a:highlight>
                <a:srgbClr val="FFFFFF"/>
              </a:highlight>
            </a:endParaRPr>
          </a:p>
          <a:p>
            <a:pPr marL="457200" marR="0" lvl="0" indent="-419100" algn="l" rtl="0">
              <a:lnSpc>
                <a:spcPct val="115000"/>
              </a:lnSpc>
              <a:spcBef>
                <a:spcPts val="0"/>
              </a:spcBef>
              <a:spcAft>
                <a:spcPts val="0"/>
              </a:spcAft>
              <a:buClr>
                <a:srgbClr val="090909"/>
              </a:buClr>
              <a:buSzPts val="3000"/>
              <a:buAutoNum type="arabicPeriod"/>
            </a:pPr>
            <a:r>
              <a:rPr lang="en-US" sz="3000" dirty="0">
                <a:solidFill>
                  <a:srgbClr val="090909"/>
                </a:solidFill>
                <a:highlight>
                  <a:srgbClr val="FFFF00"/>
                </a:highlight>
              </a:rPr>
              <a:t>32</a:t>
            </a:r>
            <a:endParaRPr sz="3000" dirty="0">
              <a:solidFill>
                <a:srgbClr val="090909"/>
              </a:solidFill>
              <a:highlight>
                <a:srgbClr val="FFFF00"/>
              </a:highlight>
            </a:endParaRPr>
          </a:p>
          <a:p>
            <a:pPr marL="457200" marR="0" lvl="0" indent="-419100" algn="l" rtl="0">
              <a:lnSpc>
                <a:spcPct val="115000"/>
              </a:lnSpc>
              <a:spcBef>
                <a:spcPts val="0"/>
              </a:spcBef>
              <a:spcAft>
                <a:spcPts val="0"/>
              </a:spcAft>
              <a:buClr>
                <a:srgbClr val="090909"/>
              </a:buClr>
              <a:buSzPts val="3000"/>
              <a:buAutoNum type="arabicPeriod"/>
            </a:pPr>
            <a:r>
              <a:rPr lang="en-US" sz="3000" dirty="0">
                <a:solidFill>
                  <a:srgbClr val="090909"/>
                </a:solidFill>
                <a:highlight>
                  <a:srgbClr val="FFFFFF"/>
                </a:highlight>
              </a:rPr>
              <a:t>64</a:t>
            </a:r>
            <a:endParaRPr sz="3000" dirty="0">
              <a:solidFill>
                <a:srgbClr val="090909"/>
              </a:solidFill>
              <a:highlight>
                <a:srgbClr val="FFFFFF"/>
              </a:highlight>
            </a:endParaRPr>
          </a:p>
          <a:p>
            <a:pPr marL="457200" marR="0" lvl="0" indent="-419100" algn="l" rtl="0">
              <a:lnSpc>
                <a:spcPct val="115000"/>
              </a:lnSpc>
              <a:spcBef>
                <a:spcPts val="0"/>
              </a:spcBef>
              <a:spcAft>
                <a:spcPts val="0"/>
              </a:spcAft>
              <a:buClr>
                <a:srgbClr val="090909"/>
              </a:buClr>
              <a:buSzPts val="3000"/>
              <a:buAutoNum type="arabicPeriod"/>
            </a:pPr>
            <a:r>
              <a:rPr lang="en-US" sz="3000" dirty="0">
                <a:solidFill>
                  <a:srgbClr val="090909"/>
                </a:solidFill>
                <a:highlight>
                  <a:srgbClr val="FFFFFF"/>
                </a:highlight>
              </a:rPr>
              <a:t>128</a:t>
            </a:r>
            <a:endParaRPr sz="3000" dirty="0">
              <a:solidFill>
                <a:srgbClr val="090909"/>
              </a:solidFill>
              <a:highlight>
                <a:srgbClr val="FFFFFF"/>
              </a:highlight>
            </a:endParaRPr>
          </a:p>
          <a:p>
            <a:pPr marL="457200" marR="0" lvl="0" indent="-419100" algn="l" rtl="0">
              <a:lnSpc>
                <a:spcPct val="115000"/>
              </a:lnSpc>
              <a:spcBef>
                <a:spcPts val="0"/>
              </a:spcBef>
              <a:spcAft>
                <a:spcPts val="0"/>
              </a:spcAft>
              <a:buClr>
                <a:srgbClr val="090909"/>
              </a:buClr>
              <a:buSzPts val="3000"/>
              <a:buAutoNum type="arabicPeriod"/>
            </a:pPr>
            <a:r>
              <a:rPr lang="en-US" sz="3000" dirty="0">
                <a:solidFill>
                  <a:srgbClr val="090909"/>
                </a:solidFill>
                <a:highlight>
                  <a:srgbClr val="FFFFFF"/>
                </a:highlight>
              </a:rPr>
              <a:t>256</a:t>
            </a:r>
            <a:endParaRPr sz="3000" dirty="0">
              <a:solidFill>
                <a:srgbClr val="090909"/>
              </a:solidFill>
              <a:highlight>
                <a:srgbClr val="FFFFFF"/>
              </a:highlight>
            </a:endParaRPr>
          </a:p>
          <a:p>
            <a:pPr marL="457200" marR="0" lvl="0" indent="0" algn="l" rtl="0">
              <a:lnSpc>
                <a:spcPct val="115000"/>
              </a:lnSpc>
              <a:spcBef>
                <a:spcPts val="0"/>
              </a:spcBef>
              <a:spcAft>
                <a:spcPts val="0"/>
              </a:spcAft>
              <a:buNone/>
            </a:pPr>
            <a:endParaRPr sz="3000" dirty="0">
              <a:solidFill>
                <a:srgbClr val="090909"/>
              </a:solidFill>
              <a:highlight>
                <a:srgbClr val="FFFFFF"/>
              </a:highlight>
            </a:endParaRPr>
          </a:p>
          <a:p>
            <a:pPr marL="0" marR="0" lvl="0" indent="0" algn="l" rtl="0">
              <a:lnSpc>
                <a:spcPct val="115000"/>
              </a:lnSpc>
              <a:spcBef>
                <a:spcPts val="0"/>
              </a:spcBef>
              <a:spcAft>
                <a:spcPts val="0"/>
              </a:spcAft>
              <a:buNone/>
            </a:pPr>
            <a:endParaRPr sz="3000" dirty="0">
              <a:solidFill>
                <a:srgbClr val="090909"/>
              </a:solidFill>
              <a:highlight>
                <a:srgbClr val="FFFFFF"/>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5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TCP/IPのプロトコル</a:t>
            </a:r>
            <a:endParaRPr b="0"/>
          </a:p>
        </p:txBody>
      </p:sp>
      <p:sp>
        <p:nvSpPr>
          <p:cNvPr id="326" name="Google Shape;326;p55"/>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9</a:t>
            </a:fld>
            <a:endParaRPr/>
          </a:p>
        </p:txBody>
      </p:sp>
      <p:graphicFrame>
        <p:nvGraphicFramePr>
          <p:cNvPr id="327" name="Google Shape;327;p55"/>
          <p:cNvGraphicFramePr/>
          <p:nvPr/>
        </p:nvGraphicFramePr>
        <p:xfrm>
          <a:off x="532925" y="2262425"/>
          <a:ext cx="11937700" cy="7348600"/>
        </p:xfrm>
        <a:graphic>
          <a:graphicData uri="http://schemas.openxmlformats.org/drawingml/2006/table">
            <a:tbl>
              <a:tblPr>
                <a:noFill/>
                <a:tableStyleId>{7D4B74DB-A764-4EB8-BD53-098A5F1C352A}</a:tableStyleId>
              </a:tblPr>
              <a:tblGrid>
                <a:gridCol w="3579300">
                  <a:extLst>
                    <a:ext uri="{9D8B030D-6E8A-4147-A177-3AD203B41FA5}">
                      <a16:colId xmlns:a16="http://schemas.microsoft.com/office/drawing/2014/main" val="20000"/>
                    </a:ext>
                  </a:extLst>
                </a:gridCol>
                <a:gridCol w="8358400">
                  <a:extLst>
                    <a:ext uri="{9D8B030D-6E8A-4147-A177-3AD203B41FA5}">
                      <a16:colId xmlns:a16="http://schemas.microsoft.com/office/drawing/2014/main" val="20001"/>
                    </a:ext>
                  </a:extLst>
                </a:gridCol>
              </a:tblGrid>
              <a:tr h="820825">
                <a:tc>
                  <a:txBody>
                    <a:bodyPr/>
                    <a:lstStyle/>
                    <a:p>
                      <a:pPr marL="0" lvl="0" indent="0" algn="l" rtl="0">
                        <a:spcBef>
                          <a:spcPts val="0"/>
                        </a:spcBef>
                        <a:spcAft>
                          <a:spcPts val="0"/>
                        </a:spcAft>
                        <a:buNone/>
                      </a:pPr>
                      <a:r>
                        <a:rPr lang="en-US" sz="3200"/>
                        <a:t>プロトコル名</a:t>
                      </a:r>
                      <a:endParaRPr sz="3200"/>
                    </a:p>
                  </a:txBody>
                  <a:tcPr marL="91425" marR="91425" marT="91425" marB="91425" anchor="ctr">
                    <a:solidFill>
                      <a:srgbClr val="6FA8DC"/>
                    </a:solidFill>
                  </a:tcPr>
                </a:tc>
                <a:tc>
                  <a:txBody>
                    <a:bodyPr/>
                    <a:lstStyle/>
                    <a:p>
                      <a:pPr marL="0" lvl="0" indent="0" algn="l" rtl="0">
                        <a:spcBef>
                          <a:spcPts val="0"/>
                        </a:spcBef>
                        <a:spcAft>
                          <a:spcPts val="0"/>
                        </a:spcAft>
                        <a:buNone/>
                      </a:pPr>
                      <a:r>
                        <a:rPr lang="en-US" sz="3200"/>
                        <a:t>サービスの説明</a:t>
                      </a:r>
                      <a:endParaRPr sz="3200"/>
                    </a:p>
                  </a:txBody>
                  <a:tcPr marL="91425" marR="91425" marT="91425" marB="91425" anchor="ctr">
                    <a:solidFill>
                      <a:srgbClr val="6FA8DC"/>
                    </a:solidFill>
                  </a:tcPr>
                </a:tc>
                <a:extLst>
                  <a:ext uri="{0D108BD9-81ED-4DB2-BD59-A6C34878D82A}">
                    <a16:rowId xmlns:a16="http://schemas.microsoft.com/office/drawing/2014/main" val="10000"/>
                  </a:ext>
                </a:extLst>
              </a:tr>
              <a:tr h="820825">
                <a:tc>
                  <a:txBody>
                    <a:bodyPr/>
                    <a:lstStyle/>
                    <a:p>
                      <a:pPr marL="0" lvl="0" indent="0" algn="l" rtl="0">
                        <a:spcBef>
                          <a:spcPts val="0"/>
                        </a:spcBef>
                        <a:spcAft>
                          <a:spcPts val="0"/>
                        </a:spcAft>
                        <a:buNone/>
                      </a:pPr>
                      <a:r>
                        <a:rPr lang="en-US" sz="2800"/>
                        <a:t>HTTP</a:t>
                      </a:r>
                      <a:endParaRPr sz="2800"/>
                    </a:p>
                  </a:txBody>
                  <a:tcPr marL="91425" marR="91425" marT="91425" marB="91425" anchor="ctr"/>
                </a:tc>
                <a:tc>
                  <a:txBody>
                    <a:bodyPr/>
                    <a:lstStyle/>
                    <a:p>
                      <a:pPr marL="0" lvl="0" indent="0" algn="l" rtl="0">
                        <a:spcBef>
                          <a:spcPts val="0"/>
                        </a:spcBef>
                        <a:spcAft>
                          <a:spcPts val="0"/>
                        </a:spcAft>
                        <a:buNone/>
                      </a:pPr>
                      <a:endParaRPr sz="2800"/>
                    </a:p>
                  </a:txBody>
                  <a:tcPr marL="91425" marR="91425" marT="91425" marB="91425" anchor="ctr"/>
                </a:tc>
                <a:extLst>
                  <a:ext uri="{0D108BD9-81ED-4DB2-BD59-A6C34878D82A}">
                    <a16:rowId xmlns:a16="http://schemas.microsoft.com/office/drawing/2014/main" val="10001"/>
                  </a:ext>
                </a:extLst>
              </a:tr>
              <a:tr h="1016325">
                <a:tc>
                  <a:txBody>
                    <a:bodyPr/>
                    <a:lstStyle/>
                    <a:p>
                      <a:pPr marL="0" lvl="0" indent="0" algn="l" rtl="0">
                        <a:spcBef>
                          <a:spcPts val="0"/>
                        </a:spcBef>
                        <a:spcAft>
                          <a:spcPts val="0"/>
                        </a:spcAft>
                        <a:buNone/>
                      </a:pPr>
                      <a:r>
                        <a:rPr lang="en-US" sz="2800"/>
                        <a:t>FTP</a:t>
                      </a:r>
                      <a:endParaRPr sz="2800"/>
                    </a:p>
                  </a:txBody>
                  <a:tcPr marL="91425" marR="91425" marT="91425" marB="91425" anchor="ctr"/>
                </a:tc>
                <a:tc>
                  <a:txBody>
                    <a:bodyPr/>
                    <a:lstStyle/>
                    <a:p>
                      <a:pPr marL="0" lvl="0" indent="0" algn="l" rtl="0">
                        <a:spcBef>
                          <a:spcPts val="0"/>
                        </a:spcBef>
                        <a:spcAft>
                          <a:spcPts val="0"/>
                        </a:spcAft>
                        <a:buNone/>
                      </a:pPr>
                      <a:endParaRPr sz="2800"/>
                    </a:p>
                  </a:txBody>
                  <a:tcPr marL="91425" marR="91425" marT="91425" marB="91425" anchor="ctr"/>
                </a:tc>
                <a:extLst>
                  <a:ext uri="{0D108BD9-81ED-4DB2-BD59-A6C34878D82A}">
                    <a16:rowId xmlns:a16="http://schemas.microsoft.com/office/drawing/2014/main" val="10002"/>
                  </a:ext>
                </a:extLst>
              </a:tr>
              <a:tr h="1016325">
                <a:tc>
                  <a:txBody>
                    <a:bodyPr/>
                    <a:lstStyle/>
                    <a:p>
                      <a:pPr marL="0" lvl="0" indent="0" algn="l" rtl="0">
                        <a:spcBef>
                          <a:spcPts val="0"/>
                        </a:spcBef>
                        <a:spcAft>
                          <a:spcPts val="0"/>
                        </a:spcAft>
                        <a:buNone/>
                      </a:pPr>
                      <a:r>
                        <a:rPr lang="en-US" sz="2800"/>
                        <a:t>TELNET</a:t>
                      </a:r>
                      <a:endParaRPr sz="2800"/>
                    </a:p>
                  </a:txBody>
                  <a:tcPr marL="91425" marR="91425" marT="91425" marB="91425" anchor="ctr"/>
                </a:tc>
                <a:tc>
                  <a:txBody>
                    <a:bodyPr/>
                    <a:lstStyle/>
                    <a:p>
                      <a:pPr marL="0" lvl="0" indent="0" algn="l" rtl="0">
                        <a:spcBef>
                          <a:spcPts val="0"/>
                        </a:spcBef>
                        <a:spcAft>
                          <a:spcPts val="0"/>
                        </a:spcAft>
                        <a:buNone/>
                      </a:pPr>
                      <a:endParaRPr sz="2800"/>
                    </a:p>
                  </a:txBody>
                  <a:tcPr marL="91425" marR="91425" marT="91425" marB="91425" anchor="ctr"/>
                </a:tc>
                <a:extLst>
                  <a:ext uri="{0D108BD9-81ED-4DB2-BD59-A6C34878D82A}">
                    <a16:rowId xmlns:a16="http://schemas.microsoft.com/office/drawing/2014/main" val="10003"/>
                  </a:ext>
                </a:extLst>
              </a:tr>
              <a:tr h="820825">
                <a:tc>
                  <a:txBody>
                    <a:bodyPr/>
                    <a:lstStyle/>
                    <a:p>
                      <a:pPr marL="0" lvl="0" indent="0" algn="l" rtl="0">
                        <a:spcBef>
                          <a:spcPts val="0"/>
                        </a:spcBef>
                        <a:spcAft>
                          <a:spcPts val="0"/>
                        </a:spcAft>
                        <a:buNone/>
                      </a:pPr>
                      <a:r>
                        <a:rPr lang="en-US" sz="2800"/>
                        <a:t>SMTP</a:t>
                      </a:r>
                      <a:endParaRPr sz="2800"/>
                    </a:p>
                  </a:txBody>
                  <a:tcPr marL="91425" marR="91425" marT="91425" marB="91425" anchor="ctr"/>
                </a:tc>
                <a:tc>
                  <a:txBody>
                    <a:bodyPr/>
                    <a:lstStyle/>
                    <a:p>
                      <a:pPr marL="0" lvl="0" indent="0" algn="l" rtl="0">
                        <a:spcBef>
                          <a:spcPts val="0"/>
                        </a:spcBef>
                        <a:spcAft>
                          <a:spcPts val="0"/>
                        </a:spcAft>
                        <a:buNone/>
                      </a:pPr>
                      <a:endParaRPr sz="2800"/>
                    </a:p>
                  </a:txBody>
                  <a:tcPr marL="91425" marR="91425" marT="91425" marB="91425" anchor="ctr"/>
                </a:tc>
                <a:extLst>
                  <a:ext uri="{0D108BD9-81ED-4DB2-BD59-A6C34878D82A}">
                    <a16:rowId xmlns:a16="http://schemas.microsoft.com/office/drawing/2014/main" val="10004"/>
                  </a:ext>
                </a:extLst>
              </a:tr>
              <a:tr h="1016325">
                <a:tc>
                  <a:txBody>
                    <a:bodyPr/>
                    <a:lstStyle/>
                    <a:p>
                      <a:pPr marL="0" lvl="0" indent="0" algn="l" rtl="0">
                        <a:spcBef>
                          <a:spcPts val="0"/>
                        </a:spcBef>
                        <a:spcAft>
                          <a:spcPts val="0"/>
                        </a:spcAft>
                        <a:buNone/>
                      </a:pPr>
                      <a:r>
                        <a:rPr lang="en-US" sz="2800"/>
                        <a:t>POP3</a:t>
                      </a:r>
                      <a:endParaRPr sz="2800"/>
                    </a:p>
                  </a:txBody>
                  <a:tcPr marL="91425" marR="91425" marT="91425" marB="91425" anchor="ctr"/>
                </a:tc>
                <a:tc>
                  <a:txBody>
                    <a:bodyPr/>
                    <a:lstStyle/>
                    <a:p>
                      <a:pPr marL="0" lvl="0" indent="0" algn="l" rtl="0">
                        <a:spcBef>
                          <a:spcPts val="0"/>
                        </a:spcBef>
                        <a:spcAft>
                          <a:spcPts val="0"/>
                        </a:spcAft>
                        <a:buNone/>
                      </a:pPr>
                      <a:endParaRPr sz="2800"/>
                    </a:p>
                  </a:txBody>
                  <a:tcPr marL="91425" marR="91425" marT="91425" marB="91425" anchor="ctr"/>
                </a:tc>
                <a:extLst>
                  <a:ext uri="{0D108BD9-81ED-4DB2-BD59-A6C34878D82A}">
                    <a16:rowId xmlns:a16="http://schemas.microsoft.com/office/drawing/2014/main" val="10005"/>
                  </a:ext>
                </a:extLst>
              </a:tr>
              <a:tr h="1016325">
                <a:tc>
                  <a:txBody>
                    <a:bodyPr/>
                    <a:lstStyle/>
                    <a:p>
                      <a:pPr marL="0" lvl="0" indent="0" algn="l" rtl="0">
                        <a:spcBef>
                          <a:spcPts val="0"/>
                        </a:spcBef>
                        <a:spcAft>
                          <a:spcPts val="0"/>
                        </a:spcAft>
                        <a:buNone/>
                      </a:pPr>
                      <a:r>
                        <a:rPr lang="en-US" sz="2800"/>
                        <a:t>NTP</a:t>
                      </a:r>
                      <a:endParaRPr sz="2800"/>
                    </a:p>
                  </a:txBody>
                  <a:tcPr marL="91425" marR="91425" marT="91425" marB="91425" anchor="ctr"/>
                </a:tc>
                <a:tc>
                  <a:txBody>
                    <a:bodyPr/>
                    <a:lstStyle/>
                    <a:p>
                      <a:pPr marL="0" lvl="0" indent="0" algn="l" rtl="0">
                        <a:spcBef>
                          <a:spcPts val="0"/>
                        </a:spcBef>
                        <a:spcAft>
                          <a:spcPts val="0"/>
                        </a:spcAft>
                        <a:buNone/>
                      </a:pPr>
                      <a:endParaRPr sz="2800"/>
                    </a:p>
                  </a:txBody>
                  <a:tcPr marL="91425" marR="91425" marT="91425" marB="91425" anchor="ctr"/>
                </a:tc>
                <a:extLst>
                  <a:ext uri="{0D108BD9-81ED-4DB2-BD59-A6C34878D82A}">
                    <a16:rowId xmlns:a16="http://schemas.microsoft.com/office/drawing/2014/main" val="10006"/>
                  </a:ext>
                </a:extLst>
              </a:tr>
              <a:tr h="820825">
                <a:tc>
                  <a:txBody>
                    <a:bodyPr/>
                    <a:lstStyle/>
                    <a:p>
                      <a:pPr marL="0" lvl="0" indent="0" algn="l" rtl="0">
                        <a:spcBef>
                          <a:spcPts val="0"/>
                        </a:spcBef>
                        <a:spcAft>
                          <a:spcPts val="0"/>
                        </a:spcAft>
                        <a:buNone/>
                      </a:pPr>
                      <a:r>
                        <a:rPr lang="en-US" sz="2800"/>
                        <a:t>SNMP</a:t>
                      </a:r>
                      <a:endParaRPr sz="2800"/>
                    </a:p>
                  </a:txBody>
                  <a:tcPr marL="91425" marR="91425" marT="91425" marB="91425" anchor="ctr"/>
                </a:tc>
                <a:tc>
                  <a:txBody>
                    <a:bodyPr/>
                    <a:lstStyle/>
                    <a:p>
                      <a:pPr marL="0" lvl="0" indent="0" algn="l" rtl="0">
                        <a:spcBef>
                          <a:spcPts val="0"/>
                        </a:spcBef>
                        <a:spcAft>
                          <a:spcPts val="0"/>
                        </a:spcAft>
                        <a:buNone/>
                      </a:pPr>
                      <a:endParaRPr sz="2800"/>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132"/>
          <p:cNvSpPr txBox="1">
            <a:spLocks noGrp="1"/>
          </p:cNvSpPr>
          <p:nvPr>
            <p:ph type="title"/>
          </p:nvPr>
        </p:nvSpPr>
        <p:spPr>
          <a:xfrm>
            <a:off x="377763" y="3225800"/>
            <a:ext cx="12249300" cy="3302100"/>
          </a:xfrm>
          <a:prstGeom prst="rect">
            <a:avLst/>
          </a:prstGeom>
          <a:noFill/>
          <a:ln>
            <a:noFill/>
          </a:ln>
        </p:spPr>
        <p:txBody>
          <a:bodyPr spcFirstLastPara="1" wrap="square" lIns="50800" tIns="50800" rIns="50800" bIns="50800" anchor="ctr" anchorCtr="0">
            <a:normAutofit/>
          </a:bodyPr>
          <a:lstStyle/>
          <a:p>
            <a:pPr marL="0" lvl="0" indent="0" algn="ctr" rtl="0">
              <a:lnSpc>
                <a:spcPct val="100000"/>
              </a:lnSpc>
              <a:spcBef>
                <a:spcPts val="0"/>
              </a:spcBef>
              <a:spcAft>
                <a:spcPts val="0"/>
              </a:spcAft>
              <a:buClr>
                <a:srgbClr val="C63024"/>
              </a:buClr>
              <a:buSzPts val="6400"/>
              <a:buFont typeface="Arial"/>
              <a:buNone/>
            </a:pPr>
            <a:r>
              <a:rPr lang="en-US">
                <a:solidFill>
                  <a:srgbClr val="CC0000"/>
                </a:solidFill>
              </a:rPr>
              <a:t>宿題</a:t>
            </a:r>
            <a:endParaRPr>
              <a:solidFill>
                <a:srgbClr val="CC0000"/>
              </a:solidFill>
            </a:endParaRPr>
          </a:p>
        </p:txBody>
      </p:sp>
      <p:sp>
        <p:nvSpPr>
          <p:cNvPr id="937" name="Google Shape;937;p132"/>
          <p:cNvSpPr txBox="1">
            <a:spLocks noGrp="1"/>
          </p:cNvSpPr>
          <p:nvPr>
            <p:ph type="sldNum" idx="12"/>
          </p:nvPr>
        </p:nvSpPr>
        <p:spPr>
          <a:xfrm>
            <a:off x="12352551" y="9114940"/>
            <a:ext cx="281100" cy="410400"/>
          </a:xfrm>
          <a:prstGeom prst="rect">
            <a:avLst/>
          </a:prstGeom>
          <a:noFill/>
          <a:ln>
            <a:noFill/>
          </a:ln>
        </p:spPr>
        <p:txBody>
          <a:bodyPr spcFirstLastPara="1" wrap="square" lIns="50800" tIns="50800" rIns="50800" bIns="50800" anchor="t" anchorCtr="0">
            <a:spAutoFit/>
          </a:bodyPr>
          <a:lstStyle/>
          <a:p>
            <a:pPr marL="0" lvl="0" indent="0" algn="ctr" rtl="0">
              <a:lnSpc>
                <a:spcPct val="100000"/>
              </a:lnSpc>
              <a:spcBef>
                <a:spcPts val="0"/>
              </a:spcBef>
              <a:spcAft>
                <a:spcPts val="0"/>
              </a:spcAft>
              <a:buClr>
                <a:srgbClr val="FFFFFF"/>
              </a:buClr>
              <a:buSzPts val="2000"/>
              <a:buFont typeface="Arial"/>
              <a:buNone/>
            </a:pPr>
            <a:fld id="{00000000-1234-1234-1234-123412341234}" type="slidenum">
              <a:rPr lang="en-US" sz="2000">
                <a:solidFill>
                  <a:srgbClr val="FFFFFF"/>
                </a:solidFill>
              </a:rPr>
              <a:t>90</a:t>
            </a:fld>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2" name="Google Shape;942;p13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sz="5800"/>
              <a:t>宿題</a:t>
            </a:r>
            <a:endParaRPr sz="5800"/>
          </a:p>
        </p:txBody>
      </p:sp>
      <p:sp>
        <p:nvSpPr>
          <p:cNvPr id="943" name="Google Shape;943;p13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91</a:t>
            </a:fld>
            <a:endParaRPr/>
          </a:p>
        </p:txBody>
      </p:sp>
      <p:sp>
        <p:nvSpPr>
          <p:cNvPr id="944" name="Google Shape;944;p133"/>
          <p:cNvSpPr txBox="1">
            <a:spLocks noGrp="1"/>
          </p:cNvSpPr>
          <p:nvPr>
            <p:ph type="body" idx="1"/>
          </p:nvPr>
        </p:nvSpPr>
        <p:spPr>
          <a:xfrm>
            <a:off x="723900" y="3962300"/>
            <a:ext cx="11764800" cy="1589400"/>
          </a:xfrm>
          <a:prstGeom prst="rect">
            <a:avLst/>
          </a:prstGeom>
          <a:noFill/>
          <a:ln>
            <a:noFill/>
          </a:ln>
        </p:spPr>
        <p:txBody>
          <a:bodyPr spcFirstLastPara="1" wrap="square" lIns="50800" tIns="50800" rIns="50800" bIns="50800" anchor="t" anchorCtr="0">
            <a:noAutofit/>
          </a:bodyPr>
          <a:lstStyle/>
          <a:p>
            <a:pPr marL="457200" lvl="0" indent="-431800" algn="l" rtl="0">
              <a:lnSpc>
                <a:spcPct val="115000"/>
              </a:lnSpc>
              <a:spcBef>
                <a:spcPts val="0"/>
              </a:spcBef>
              <a:spcAft>
                <a:spcPts val="0"/>
              </a:spcAft>
              <a:buSzPts val="3200"/>
              <a:buAutoNum type="arabicPeriod"/>
            </a:pPr>
            <a:r>
              <a:rPr lang="en-US"/>
              <a:t>以下の言葉について調べて来てください</a:t>
            </a:r>
            <a:endParaRPr/>
          </a:p>
          <a:p>
            <a:pPr marL="457200" lvl="0" indent="0" algn="l" rtl="0">
              <a:lnSpc>
                <a:spcPct val="115000"/>
              </a:lnSpc>
              <a:spcBef>
                <a:spcPts val="0"/>
              </a:spcBef>
              <a:spcAft>
                <a:spcPts val="0"/>
              </a:spcAft>
              <a:buNone/>
            </a:pPr>
            <a:r>
              <a:rPr lang="en-US"/>
              <a:t>・Global IP、Private IP</a:t>
            </a:r>
            <a:endParaRPr/>
          </a:p>
          <a:p>
            <a:pPr marL="0" lvl="0" indent="0" algn="l" rtl="0">
              <a:lnSpc>
                <a:spcPct val="115000"/>
              </a:lnSpc>
              <a:spcBef>
                <a:spcPts val="0"/>
              </a:spcBef>
              <a:spcAft>
                <a:spcPts val="0"/>
              </a:spcAft>
              <a:buNone/>
            </a:pPr>
            <a:r>
              <a:rPr lang="en-US" sz="3600"/>
              <a:t>　・</a:t>
            </a:r>
            <a:r>
              <a:rPr lang="en-US">
                <a:solidFill>
                  <a:schemeClr val="dk1"/>
                </a:solidFill>
              </a:rPr>
              <a:t>NAT、NAPT</a:t>
            </a:r>
            <a:endParaRPr sz="3600"/>
          </a:p>
        </p:txBody>
      </p:sp>
      <p:sp>
        <p:nvSpPr>
          <p:cNvPr id="945" name="Google Shape;945;p133"/>
          <p:cNvSpPr txBox="1">
            <a:spLocks noGrp="1"/>
          </p:cNvSpPr>
          <p:nvPr>
            <p:ph type="body" idx="1"/>
          </p:nvPr>
        </p:nvSpPr>
        <p:spPr>
          <a:xfrm>
            <a:off x="647700" y="2514500"/>
            <a:ext cx="11764800" cy="8964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000000"/>
              </a:buClr>
              <a:buSzPts val="3200"/>
              <a:buFont typeface="Arial"/>
              <a:buNone/>
            </a:pPr>
            <a:r>
              <a:rPr lang="en-US"/>
              <a:t>5回目の授業では引き続き</a:t>
            </a:r>
            <a:r>
              <a:rPr lang="en-US" sz="3600" b="1">
                <a:solidFill>
                  <a:schemeClr val="accent5"/>
                </a:solidFill>
              </a:rPr>
              <a:t>IPアドレス</a:t>
            </a:r>
            <a:r>
              <a:rPr lang="en-US"/>
              <a:t>について勉強します</a:t>
            </a:r>
            <a:endParaRPr sz="3600"/>
          </a:p>
        </p:txBody>
      </p:sp>
      <p:sp>
        <p:nvSpPr>
          <p:cNvPr id="946" name="Google Shape;946;p133"/>
          <p:cNvSpPr txBox="1"/>
          <p:nvPr/>
        </p:nvSpPr>
        <p:spPr>
          <a:xfrm>
            <a:off x="647700" y="6261650"/>
            <a:ext cx="11615400" cy="2955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US" sz="3200">
                <a:solidFill>
                  <a:schemeClr val="dk1"/>
                </a:solidFill>
              </a:rPr>
              <a:t>2. 授業に使う新しい言葉は以下のファイルにまとめています</a:t>
            </a:r>
            <a:endParaRPr sz="3200"/>
          </a:p>
          <a:p>
            <a:pPr marL="0" lvl="0" indent="0" algn="l" rtl="0">
              <a:lnSpc>
                <a:spcPct val="150000"/>
              </a:lnSpc>
              <a:spcBef>
                <a:spcPts val="0"/>
              </a:spcBef>
              <a:spcAft>
                <a:spcPts val="0"/>
              </a:spcAft>
              <a:buClr>
                <a:schemeClr val="dk1"/>
              </a:buClr>
              <a:buSzPts val="1100"/>
              <a:buFont typeface="Arial"/>
              <a:buNone/>
            </a:pPr>
            <a:r>
              <a:rPr lang="en-US" sz="3200"/>
              <a:t>    </a:t>
            </a:r>
            <a:r>
              <a:rPr lang="en-US" sz="3200" u="sng">
                <a:solidFill>
                  <a:schemeClr val="hlink"/>
                </a:solidFill>
                <a:hlinkClick r:id="rId3"/>
              </a:rPr>
              <a:t>05_新しい言葉</a:t>
            </a:r>
            <a:endParaRPr sz="3200"/>
          </a:p>
          <a:p>
            <a:pPr marL="0" lvl="0" indent="0" algn="l" rtl="0">
              <a:lnSpc>
                <a:spcPct val="150000"/>
              </a:lnSpc>
              <a:spcBef>
                <a:spcPts val="0"/>
              </a:spcBef>
              <a:spcAft>
                <a:spcPts val="0"/>
              </a:spcAft>
              <a:buClr>
                <a:schemeClr val="dk1"/>
              </a:buClr>
              <a:buSzPts val="1100"/>
              <a:buFont typeface="Arial"/>
              <a:buNone/>
            </a:pPr>
            <a:r>
              <a:rPr lang="en-US" sz="3200"/>
              <a:t>   次の授業までに予習しておいてください。</a:t>
            </a:r>
            <a:endParaRPr sz="3200"/>
          </a:p>
          <a:p>
            <a:pPr marL="457200" lvl="0" indent="0" algn="l" rtl="0">
              <a:lnSpc>
                <a:spcPct val="150000"/>
              </a:lnSpc>
              <a:spcBef>
                <a:spcPts val="0"/>
              </a:spcBef>
              <a:spcAft>
                <a:spcPts val="0"/>
              </a:spcAft>
              <a:buNone/>
            </a:pPr>
            <a:endParaRPr sz="360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134"/>
          <p:cNvSpPr/>
          <p:nvPr/>
        </p:nvSpPr>
        <p:spPr>
          <a:xfrm>
            <a:off x="465990" y="3321050"/>
            <a:ext cx="12072900" cy="2578200"/>
          </a:xfrm>
          <a:prstGeom prst="rect">
            <a:avLst/>
          </a:prstGeom>
          <a:solidFill>
            <a:srgbClr val="FFFFFF">
              <a:alpha val="81570"/>
            </a:srgbClr>
          </a:solidFill>
          <a:ln>
            <a:noFill/>
          </a:ln>
          <a:effectLst>
            <a:outerShdw blurRad="355600" rotWithShape="0">
              <a:srgbClr val="000000">
                <a:alpha val="74900"/>
              </a:srgbClr>
            </a:outerShdw>
          </a:effectLst>
        </p:spPr>
        <p:txBody>
          <a:bodyPr spcFirstLastPara="1" wrap="square" lIns="355600" tIns="355600" rIns="355600" bIns="355600" anchor="ctr" anchorCtr="0">
            <a:noAutofit/>
          </a:bodyPr>
          <a:lstStyle/>
          <a:p>
            <a:pPr marL="0" marR="0" lvl="0" indent="0" algn="ctr" rtl="0">
              <a:lnSpc>
                <a:spcPct val="115000"/>
              </a:lnSpc>
              <a:spcBef>
                <a:spcPts val="0"/>
              </a:spcBef>
              <a:spcAft>
                <a:spcPts val="0"/>
              </a:spcAft>
              <a:buClr>
                <a:schemeClr val="accent5"/>
              </a:buClr>
              <a:buSzPts val="6000"/>
              <a:buFont typeface="Arial"/>
              <a:buNone/>
            </a:pPr>
            <a:r>
              <a:rPr lang="en-US" sz="5400">
                <a:solidFill>
                  <a:schemeClr val="accent5"/>
                </a:solidFill>
              </a:rPr>
              <a:t>今日の</a:t>
            </a:r>
            <a:r>
              <a:rPr lang="en-US" sz="5400" i="0" u="none" strike="noStrike" cap="none">
                <a:solidFill>
                  <a:schemeClr val="accent5"/>
                </a:solidFill>
              </a:rPr>
              <a:t>授業は終わりです</a:t>
            </a:r>
            <a:endParaRPr sz="5400" i="0" u="none" strike="noStrike" cap="none">
              <a:solidFill>
                <a:schemeClr val="accent5"/>
              </a:solidFill>
            </a:endParaRPr>
          </a:p>
          <a:p>
            <a:pPr marL="0" marR="0" lvl="0" indent="0" algn="ctr" rtl="0">
              <a:lnSpc>
                <a:spcPct val="115000"/>
              </a:lnSpc>
              <a:spcBef>
                <a:spcPts val="0"/>
              </a:spcBef>
              <a:spcAft>
                <a:spcPts val="0"/>
              </a:spcAft>
              <a:buClr>
                <a:schemeClr val="accent5"/>
              </a:buClr>
              <a:buSzPts val="6000"/>
              <a:buFont typeface="Arial"/>
              <a:buNone/>
            </a:pPr>
            <a:r>
              <a:rPr lang="en-US" sz="5400">
                <a:solidFill>
                  <a:schemeClr val="accent5"/>
                </a:solidFill>
              </a:rPr>
              <a:t>また会いましょう</a:t>
            </a:r>
            <a:endParaRPr sz="5400">
              <a:solidFill>
                <a:schemeClr val="accent5"/>
              </a:solidFill>
            </a:endParaRPr>
          </a:p>
        </p:txBody>
      </p:sp>
      <p:sp>
        <p:nvSpPr>
          <p:cNvPr id="952" name="Google Shape;952;p134"/>
          <p:cNvSpPr/>
          <p:nvPr/>
        </p:nvSpPr>
        <p:spPr>
          <a:xfrm>
            <a:off x="465990" y="6098147"/>
            <a:ext cx="12072900" cy="1384200"/>
          </a:xfrm>
          <a:prstGeom prst="rect">
            <a:avLst/>
          </a:prstGeom>
          <a:solidFill>
            <a:srgbClr val="FFFFFF">
              <a:alpha val="81570"/>
            </a:srgbClr>
          </a:solidFill>
          <a:ln>
            <a:noFill/>
          </a:ln>
          <a:effectLst>
            <a:outerShdw blurRad="355600" rotWithShape="0">
              <a:srgbClr val="000000">
                <a:alpha val="74900"/>
              </a:srgbClr>
            </a:outerShdw>
          </a:effectLst>
        </p:spPr>
        <p:txBody>
          <a:bodyPr spcFirstLastPara="1" wrap="square" lIns="241300" tIns="241300" rIns="241300" bIns="241300" anchor="t" anchorCtr="0">
            <a:noAutofit/>
          </a:bodyPr>
          <a:lstStyle/>
          <a:p>
            <a:pPr marL="0" marR="0" lvl="0" indent="0" algn="ctr" rtl="0">
              <a:lnSpc>
                <a:spcPct val="100000"/>
              </a:lnSpc>
              <a:spcBef>
                <a:spcPts val="0"/>
              </a:spcBef>
              <a:spcAft>
                <a:spcPts val="0"/>
              </a:spcAft>
              <a:buClr>
                <a:schemeClr val="accent5"/>
              </a:buClr>
              <a:buSzPts val="5300"/>
              <a:buFont typeface="Palatino"/>
              <a:buNone/>
            </a:pPr>
            <a:r>
              <a:rPr lang="en-US" sz="5300" i="1" u="none" strike="noStrike" cap="none">
                <a:solidFill>
                  <a:schemeClr val="accent5"/>
                </a:solidFill>
              </a:rPr>
              <a:t>Hẹn gặp lại</a:t>
            </a:r>
            <a:r>
              <a:rPr lang="en-US" sz="5300" i="1">
                <a:solidFill>
                  <a:schemeClr val="accent5"/>
                </a:solidFill>
              </a:rPr>
              <a:t> lần sau</a:t>
            </a:r>
            <a:endParaRPr sz="5300" i="1">
              <a:solidFill>
                <a:schemeClr val="accent5"/>
              </a:solidFill>
            </a:endParaRPr>
          </a:p>
          <a:p>
            <a:pPr marL="0" marR="0" lvl="0" indent="0" algn="ctr" rtl="0">
              <a:lnSpc>
                <a:spcPct val="100000"/>
              </a:lnSpc>
              <a:spcBef>
                <a:spcPts val="0"/>
              </a:spcBef>
              <a:spcAft>
                <a:spcPts val="0"/>
              </a:spcAft>
              <a:buClr>
                <a:schemeClr val="accent5"/>
              </a:buClr>
              <a:buSzPts val="5300"/>
              <a:buFont typeface="Palatino"/>
              <a:buNone/>
            </a:pPr>
            <a:endParaRPr sz="5300" i="1">
              <a:solidFill>
                <a:schemeClr val="accent5"/>
              </a:solidFill>
            </a:endParaRPr>
          </a:p>
        </p:txBody>
      </p:sp>
    </p:spTree>
  </p:cSld>
  <p:clrMapOvr>
    <a:masterClrMapping/>
  </p:clrMapOvr>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TotalTime>
  <Words>2437</Words>
  <Application>Microsoft Office PowerPoint</Application>
  <PresentationFormat>Tùy chỉnh</PresentationFormat>
  <Paragraphs>802</Paragraphs>
  <Slides>92</Slides>
  <Notes>88</Notes>
  <HiddenSlides>0</HiddenSlides>
  <MMClips>0</MMClips>
  <ScaleCrop>false</ScaleCrop>
  <HeadingPairs>
    <vt:vector size="6" baseType="variant">
      <vt:variant>
        <vt:lpstr>Phông được Dùng</vt:lpstr>
      </vt:variant>
      <vt:variant>
        <vt:i4>5</vt:i4>
      </vt:variant>
      <vt:variant>
        <vt:lpstr>Chủ đề</vt:lpstr>
      </vt:variant>
      <vt:variant>
        <vt:i4>3</vt:i4>
      </vt:variant>
      <vt:variant>
        <vt:lpstr>Tiêu đề Bản chiếu</vt:lpstr>
      </vt:variant>
      <vt:variant>
        <vt:i4>92</vt:i4>
      </vt:variant>
    </vt:vector>
  </HeadingPairs>
  <TitlesOfParts>
    <vt:vector size="100" baseType="lpstr">
      <vt:lpstr>Avenir</vt:lpstr>
      <vt:lpstr>Palatino</vt:lpstr>
      <vt:lpstr>Arial</vt:lpstr>
      <vt:lpstr>M PLUS 1p</vt:lpstr>
      <vt:lpstr>Helvetica Neue</vt:lpstr>
      <vt:lpstr>White</vt:lpstr>
      <vt:lpstr>White</vt:lpstr>
      <vt:lpstr>White</vt:lpstr>
      <vt:lpstr>IT日本語1</vt:lpstr>
      <vt:lpstr>小テスト</vt:lpstr>
      <vt:lpstr>小テスト</vt:lpstr>
      <vt:lpstr>目的と目標</vt:lpstr>
      <vt:lpstr>目次</vt:lpstr>
      <vt:lpstr>前回の復習</vt:lpstr>
      <vt:lpstr>TCP/IP</vt:lpstr>
      <vt:lpstr>TCP/IPと OSI基本参照モデルの対応</vt:lpstr>
      <vt:lpstr>TCP/IPのプロトコル</vt:lpstr>
      <vt:lpstr>ポート番号</vt:lpstr>
      <vt:lpstr>TCPとUDP</vt:lpstr>
      <vt:lpstr>電子メールの仕組み</vt:lpstr>
      <vt:lpstr>IPアドレス</vt:lpstr>
      <vt:lpstr>IPアドレスとは</vt:lpstr>
      <vt:lpstr>Truyền thông trên internet truyền thông được thực hiện bằng cách sử dụng giao thức TCP/IP. Để tìm kiếm đối tượng truyền thông trong mạng TCP/IP thì mỗi máy tinh hay máy truyền thông sẽ được ganh cho 1 số định danh duy nhất trên thế giới. Số này gọi là địa chỉ IP. Có thể nói địa chỉ IP chính là địa chỉ trên thế giới mạng TCP/IP.</vt:lpstr>
      <vt:lpstr>新しい言葉を覚えましょう</vt:lpstr>
      <vt:lpstr>新しい言葉を読みましょう</vt:lpstr>
      <vt:lpstr>新しい言葉を読みましょう</vt:lpstr>
      <vt:lpstr>新しい言葉を読みましょう</vt:lpstr>
      <vt:lpstr>新しい言葉の作文</vt:lpstr>
      <vt:lpstr>新しい言葉の作文</vt:lpstr>
      <vt:lpstr>文章の理解</vt:lpstr>
      <vt:lpstr>IPアドレスとは</vt:lpstr>
      <vt:lpstr>IPアドレスとは</vt:lpstr>
      <vt:lpstr>IPアドレスとは</vt:lpstr>
      <vt:lpstr>IPv4</vt:lpstr>
      <vt:lpstr>Địa chỉ được phổ biến rộng rãi là IPv4 với 32 bit, được biểu diễn bởi 32 kí tự nhị phân. Thông thường để con người chúng ta dễ hiểu thì sau khi phân chia địa chỉ IPv4 thành mỗi  8 bit bởi dấu chấm, nó sẽ được viết ra thành 4 nhóm từ 1-&gt; 3 kí tự hệ thập phân mà được  tinh lại từ hệ nhị phân.  </vt:lpstr>
      <vt:lpstr>新しい言葉を覚えましょう</vt:lpstr>
      <vt:lpstr>新しい言葉を読みましょう</vt:lpstr>
      <vt:lpstr>新しい言葉を読みましょう</vt:lpstr>
      <vt:lpstr>新しい言葉を読みましょう</vt:lpstr>
      <vt:lpstr>新しい言葉の作文</vt:lpstr>
      <vt:lpstr>新しい言葉の作文</vt:lpstr>
      <vt:lpstr>文章の理解</vt:lpstr>
      <vt:lpstr>IPv4</vt:lpstr>
      <vt:lpstr>文法</vt:lpstr>
      <vt:lpstr>文法</vt:lpstr>
      <vt:lpstr>IPv4</vt:lpstr>
      <vt:lpstr>ping</vt:lpstr>
      <vt:lpstr>Ping là câu lệnh xác nhận xem có kết nối bình thường hay không bằng việc gửi dữ liệu cho bên muốn kết nối mạng và phản hồi từ phía bên kia được trả về.  Trường hợp không kết nối được thì được xem như là đã phát sinh lỗi</vt:lpstr>
      <vt:lpstr>新しい言葉を覚えましょう</vt:lpstr>
      <vt:lpstr>新しい言葉を読みましょう</vt:lpstr>
      <vt:lpstr>新しい言葉を読みましょう</vt:lpstr>
      <vt:lpstr>新しい言葉を読みましょう</vt:lpstr>
      <vt:lpstr>新しい言葉の作文</vt:lpstr>
      <vt:lpstr>新しい言葉の作文</vt:lpstr>
      <vt:lpstr>文章の理解</vt:lpstr>
      <vt:lpstr>ping</vt:lpstr>
      <vt:lpstr>ping</vt:lpstr>
      <vt:lpstr>IPv6</vt:lpstr>
      <vt:lpstr>IPv6</vt:lpstr>
      <vt:lpstr>新しい言葉を覚えましょう</vt:lpstr>
      <vt:lpstr>新しい言葉を読みましょう</vt:lpstr>
      <vt:lpstr>新しい言葉を読みましょう</vt:lpstr>
      <vt:lpstr>新しい言葉を読みましょう</vt:lpstr>
      <vt:lpstr>新しい言葉の作文</vt:lpstr>
      <vt:lpstr>新しい言葉の作文</vt:lpstr>
      <vt:lpstr>文章の理解</vt:lpstr>
      <vt:lpstr>IPv6</vt:lpstr>
      <vt:lpstr>IPv6</vt:lpstr>
      <vt:lpstr>文法</vt:lpstr>
      <vt:lpstr>文法</vt:lpstr>
      <vt:lpstr>IPv6</vt:lpstr>
      <vt:lpstr>IPv6</vt:lpstr>
      <vt:lpstr>DNS</vt:lpstr>
      <vt:lpstr>DNS</vt:lpstr>
      <vt:lpstr>Như đã giải thích ở trang trước, địa chỉ IP được biểu diễn như là 203.216.247.249 nhưng cho dù như vẫn vẫn ko thể nhớ ngay được.  Vì vậv nên để dễ nhớ hơn nữa người ta gán 1 tên khác sử dụng kí tự và chữ số như là yahoo.co.jp. Đây chính là tên miền ( host name).  Địa chỉ IP vvafteen miền, nếu ko tương ứng sẽ gây ra nhầm lẫn, Gọi cơ chế quản lí sự tương ứng giữa địa chỉ IP và tên miền là DNS.</vt:lpstr>
      <vt:lpstr>新しい言葉を覚えましょう</vt:lpstr>
      <vt:lpstr>新しい言葉を読みましょう</vt:lpstr>
      <vt:lpstr>新しい言葉を読みましょう</vt:lpstr>
      <vt:lpstr>新しい言葉を読みましょう</vt:lpstr>
      <vt:lpstr>新しい言葉の作文</vt:lpstr>
      <vt:lpstr>新しい言葉の作文</vt:lpstr>
      <vt:lpstr>文章の理解</vt:lpstr>
      <vt:lpstr>DNS</vt:lpstr>
      <vt:lpstr>文法</vt:lpstr>
      <vt:lpstr>DNS</vt:lpstr>
      <vt:lpstr>文法</vt:lpstr>
      <vt:lpstr>DNS</vt:lpstr>
      <vt:lpstr>文法</vt:lpstr>
      <vt:lpstr>DNS</vt:lpstr>
      <vt:lpstr>アルファベット語と カタカナ語練習</vt:lpstr>
      <vt:lpstr>カタカナ語・アルファベット語</vt:lpstr>
      <vt:lpstr>カタカナ語・アルファベット語</vt:lpstr>
      <vt:lpstr>復習</vt:lpstr>
      <vt:lpstr>問題1</vt:lpstr>
      <vt:lpstr>問題2</vt:lpstr>
      <vt:lpstr>問題3</vt:lpstr>
      <vt:lpstr>問題4</vt:lpstr>
      <vt:lpstr>宿題</vt:lpstr>
      <vt:lpstr>宿題</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IT日本語1</dc:title>
  <cp:lastModifiedBy>NGUYEN THE DUC 20194515</cp:lastModifiedBy>
  <cp:revision>1</cp:revision>
  <dcterms:modified xsi:type="dcterms:W3CDTF">2022-02-12T16:03:14Z</dcterms:modified>
</cp:coreProperties>
</file>